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EBA6765-CD5F-4D10-984A-7157D7A5401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37335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616AC-319F-4BFC-9375-FF9BF7DDB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10BAC-A871-452B-9B54-521A30908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CEFAB-1182-49E2-B9D0-7EEECC2C93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74C7B-018F-415F-8DFF-3C36773F5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C6A41-11BB-4886-94A0-0AE599BA1C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B12D2-8044-4F75-B579-6221CCB396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F3495-C747-41E0-981A-5A5FEE0CF4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CD461-6B2F-47A1-9EEE-D29ADE290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025B3-FBC5-4388-B10A-BB87D7FED3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EE16C-E5A3-42C7-865B-2D5735BFA7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55C15-04D8-469D-9ECD-99AA5AF7A2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66A4839-DC9A-4619-85FD-96959421D1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12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ночью дождь</a:t>
            </a:r>
            <a:r>
              <a:rPr lang="ru-RU">
                <a:solidFill>
                  <a:schemeClr val="tx1"/>
                </a:solidFill>
              </a:rPr>
              <a:t>. Ветер северо-западный 5-10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12-14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12 сентября, ночью 13 сентября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11 сентября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58837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14349</TotalTime>
  <Words>761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2661</cp:revision>
  <cp:lastPrinted>2021-07-01T09:11:30Z</cp:lastPrinted>
  <dcterms:created xsi:type="dcterms:W3CDTF">2018-03-27T06:03:00Z</dcterms:created>
  <dcterms:modified xsi:type="dcterms:W3CDTF">2022-09-11T08:03:01Z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