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12221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6114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с переходом на северо-восточный 9-14,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днем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порывы 15-20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34773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13934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2598</cp:revision>
  <cp:lastPrinted>2022-09-11T06:47:29Z</cp:lastPrinted>
  <dcterms:created xsi:type="dcterms:W3CDTF">2018-03-27T06:03:00Z</dcterms:created>
  <dcterms:modified xsi:type="dcterms:W3CDTF">2022-09-11T07:47:03Z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