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79025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81544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юго-западный с переходом на северо-западный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 Температура воздуха ночью 8-10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5-10 м/с. Температура воздуха  ночью 3-5°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7810" y="211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9178" y="319091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16683</TotalTime>
  <Words>544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2393</cp:revision>
  <cp:lastPrinted>2021-07-01T03:56:27Z</cp:lastPrinted>
  <dcterms:created xsi:type="dcterms:W3CDTF">2018-03-27T06:03:00Z</dcterms:created>
  <dcterms:modified xsi:type="dcterms:W3CDTF">2022-09-11T07:44:35Z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