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2685900"/>
              </p:ext>
            </p:extLst>
          </p:nvPr>
        </p:nvGraphicFramePr>
        <p:xfrm>
          <a:off x="5024438" y="4000504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77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35121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сентября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дождь. Ветер западный 7-12 м/с. Температура воздуха ночью 7-9, днем 19-21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13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13 сентября2022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5-7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13658</TotalTime>
  <Words>572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2537</cp:revision>
  <cp:lastPrinted>2021-07-01T03:56:27Z</cp:lastPrinted>
  <dcterms:created xsi:type="dcterms:W3CDTF">2018-03-27T06:03:00Z</dcterms:created>
  <dcterms:modified xsi:type="dcterms:W3CDTF">2022-09-11T07:45:53Z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