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Преимущественно облачно, без осадков. Ветер северо-западный с переходом на юго-восточный 1-6, порывы 9 м/с. Температура воздуха ночью 4-6, днем 15-17 тепла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13 сентября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6-8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475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838789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480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115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74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071678"/>
            <a:ext cx="4786346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сентября, ночью 13 сентября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накоплению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13513</TotalTime>
  <Words>682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2407</cp:revision>
  <cp:lastPrinted>2021-02-03T11:37:00Z</cp:lastPrinted>
  <dcterms:created xsi:type="dcterms:W3CDTF">2018-03-27T06:03:00Z</dcterms:created>
  <dcterms:modified xsi:type="dcterms:W3CDTF">2022-09-11T08:00:03Z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