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247326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Солтүстік-шығыстан соққан жел оңтүстік-батыстқа ауысады 5-10, күндіз екпіні 15-20 м/с. Ауа температурасы түнде 6-8°, күндіз 24-26°</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70845"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16243</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2437</cp:revision>
  <cp:lastPrinted>2021-07-01T03:56:27Z</cp:lastPrinted>
  <dcterms:created xsi:type="dcterms:W3CDTF">2018-03-27T06:03:00Z</dcterms:created>
  <dcterms:modified xsi:type="dcterms:W3CDTF">2022-09-10T07:45:08Z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