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578008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2"/>
            <a:ext cx="4824413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</a:p>
          <a:p>
            <a:pPr indent="271463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Облачно, дождь, днем временами сильный дождь, гроза. Ветер северо-восточный 9-14, порывы 15-20, днем временами 23 м/с. Температура воздуха ночью 6-8, днем 12-14 тепла.</a:t>
            </a:r>
            <a:endParaRPr lang="ru-RU" sz="1100" dirty="0" smtClean="0">
              <a:latin typeface="Calibri"/>
              <a:ea typeface="Times New Roman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</a:p>
          <a:p>
            <a:pPr indent="271463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дождь. Ветер северо-западный 9-14 м/с. Температура воздуха 5-7 тепла.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64318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85762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705869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13974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2313</cp:revision>
  <cp:lastPrinted>2021-07-01T03:56:27Z</cp:lastPrinted>
  <dcterms:created xsi:type="dcterms:W3CDTF">2018-03-27T06:03:00Z</dcterms:created>
  <dcterms:modified xsi:type="dcterms:W3CDTF">2022-09-10T08:07:35Z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