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10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 және 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найзағай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екпіні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13-15, күндіз 23-25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12 қыркүйекке</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11 қыркүйектен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12 қыркүйекке</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соғады, күші 8-13 м/с. Ауа температурасы 12-14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643182"/>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24438" y="257174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a:t>
            </a:r>
            <a:r>
              <a:rPr lang="ru-RU" sz="120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57187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13130</TotalTime>
  <Words>622</Words>
  <Application>Microsoft Office PowerPoint</Application>
  <PresentationFormat>Лист A4 (210x297 мм)</PresentationFormat>
  <Paragraphs>106</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2442</cp:revision>
  <cp:lastPrinted>2021-07-01T03:56:27Z</cp:lastPrinted>
  <dcterms:created xsi:type="dcterms:W3CDTF">2018-03-27T06:03:00Z</dcterms:created>
  <dcterms:modified xsi:type="dcterms:W3CDTF">2022-09-10T07:37:56Z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