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9938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6945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/>
                <a:cs typeface="Times New Roman"/>
              </a:rPr>
              <a:t>Н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очью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дождь, гроза, шквал. Ветер северо-западный с переходом на северо-восточный 9-14, порывы 15-20 м/с. Температура воздуха ночью 14-16, днем 20-22 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северо-западный с переходом на 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44673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13947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2595</cp:revision>
  <cp:lastPrinted>2022-09-10T06:57:13Z</cp:lastPrinted>
  <dcterms:created xsi:type="dcterms:W3CDTF">2018-03-27T06:03:00Z</dcterms:created>
  <dcterms:modified xsi:type="dcterms:W3CDTF">2022-09-10T07:35:11Z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