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9732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25381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 переходом на юго-западный 5-10, днем порывы 15-20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</a:t>
            </a:r>
            <a:r>
              <a:rPr lang="ru-RU" sz="900" dirty="0">
                <a:solidFill>
                  <a:srgbClr val="000000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24-26°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7810" y="211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9178" y="31909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16683</TotalTime>
  <Words>548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Segoe UI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2392</cp:revision>
  <cp:lastPrinted>2021-07-01T03:56:27Z</cp:lastPrinted>
  <dcterms:created xsi:type="dcterms:W3CDTF">2018-03-27T06:03:00Z</dcterms:created>
  <dcterms:modified xsi:type="dcterms:W3CDTF">2022-09-10T07:45:24Z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