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747985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№253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сентября, ночью 12 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47340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10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северный с переходом на юго-восточный 7-12 м/с. Температура воздуха ночью 12-14, днем 21-23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12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м/с. Температура воздуха ночью 14-16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15084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2349</cp:revision>
  <cp:lastPrinted>2021-10-15T03:50:29Z</cp:lastPrinted>
  <dcterms:created xsi:type="dcterms:W3CDTF">2018-03-27T06:03:00Z</dcterms:created>
  <dcterms:modified xsi:type="dcterms:W3CDTF">2022-09-10T06:44:43Z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