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5D4661C-CB34-4DE3-B528-4FF27118D3B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895728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E1DFA-6363-48E2-B80B-BA0C219E93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6B5FA-7C16-4A21-B5F1-F4567F1ED3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C79BC-C8A2-45BA-828A-B255FBB8A9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E618A-8DBF-42DC-ADEA-E0C6D20E2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BC7CC-572A-44B1-8FD7-222FFBD4CB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8E763-CFD7-4D4A-8FAF-0DA27D712C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13465-A725-4BDB-B078-2F4E45DA7D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CBC3B-1530-45A2-B395-48CC3FB4E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2F8EA-D143-4431-AD9F-803D88210E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6BCE-8540-4831-AECD-5D675662A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F0E2A-3112-4B84-99A3-58BC54D138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A451619-CF2D-43AD-8B11-898BBE6A36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дождь, гроза</a:t>
            </a:r>
            <a:r>
              <a:rPr lang="ru-RU">
                <a:solidFill>
                  <a:schemeClr val="tx1"/>
                </a:solidFill>
              </a:rPr>
              <a:t>. Ветер северо-западный 3-8, при грозе порывы 15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16-18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24-26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дождь, гроза. Ветер северо-восточный 3-8, при грозе порывы 13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11 сентября, ночью 12 сентября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94054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14349</TotalTime>
  <Words>774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2659</cp:revision>
  <cp:lastPrinted>2021-07-01T09:11:30Z</cp:lastPrinted>
  <dcterms:created xsi:type="dcterms:W3CDTF">2018-03-27T06:03:00Z</dcterms:created>
  <dcterms:modified xsi:type="dcterms:W3CDTF">2022-09-10T07:57:49Z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