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640366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smtClean="0">
                <a:solidFill>
                  <a:srgbClr val="000000"/>
                </a:solidFill>
                <a:latin typeface="Times New Roman" panose="02020603050405020304" pitchFamily="18" charset="0"/>
                <a:cs typeface="Times New Roman" panose="02020603050405020304" pitchFamily="18" charset="0"/>
              </a:rPr>
              <a:t>қыркүйекті</a:t>
            </a:r>
            <a:r>
              <a:rPr lang="kk-KZ" sz="1200" b="1" dirty="0" smtClean="0">
                <a:solidFill>
                  <a:srgbClr val="000000"/>
                </a:solidFill>
                <a:latin typeface="Times New Roman" panose="02020603050405020304" pitchFamily="18" charset="0"/>
                <a:cs typeface="Times New Roman" panose="02020603050405020304" pitchFamily="18" charset="0"/>
              </a:rPr>
              <a:t>ң</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smtClean="0">
                <a:solidFill>
                  <a:srgbClr val="000000"/>
                </a:solidFill>
                <a:latin typeface="Times New Roman" panose="02020603050405020304" pitchFamily="18" charset="0"/>
                <a:cs typeface="Times New Roman" panose="02020603050405020304" pitchFamily="18" charset="0"/>
              </a:rPr>
              <a:t>қыркүйектің</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күндіз кей уақытта қатты жаңбыр жауады, найзағай күтіледі. Солтүстік-шығыстан жел соғады, күші 9-14, екпіні 15-20, күндіз кей уақытта 23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градус жылы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a:t>
            </a:r>
            <a:r>
              <a:rPr lang="kk-KZ" sz="1200" dirty="0" smtClean="0">
                <a:solidFill>
                  <a:prstClr val="black"/>
                </a:solidFill>
                <a:latin typeface="Times New Roman" pitchFamily="18" charset="0"/>
                <a:cs typeface="Times New Roman" pitchFamily="18" charset="0"/>
              </a:rPr>
              <a:t>Солтүстік-шығыстан жел соғады, күші 9-14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5024438" y="435769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857628"/>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err="1">
                <a:latin typeface="Times New Roman" panose="02020603050405020304" pitchFamily="18" charset="0"/>
                <a:cs typeface="Times New Roman" panose="02020603050405020304" pitchFamily="18" charset="0"/>
              </a:rPr>
              <a:t>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271462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a:spLocks noChangeArrowheads="1"/>
          </p:cNvSpPr>
          <p:nvPr/>
        </p:nvSpPr>
        <p:spPr bwMode="hidden">
          <a:xfrm>
            <a:off x="5024438" y="3571876"/>
            <a:ext cx="4643470" cy="261610"/>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wrap="square">
            <a:spAutoFit/>
          </a:bodyPr>
          <a:lstStyle/>
          <a:p>
            <a:pPr algn="ctr" eaLnBrk="1" hangingPunct="1">
              <a:buFont typeface="Arial" pitchFamily="34" charset="0"/>
              <a:buNone/>
              <a:defRPr/>
            </a:pPr>
            <a:r>
              <a:rPr lang="ru-RU" altLang="ru-RU" sz="1100" dirty="0">
                <a:latin typeface="Times New Roman" pitchFamily="18" charset="0"/>
                <a:cs typeface="Times New Roman" pitchFamily="18" charset="0"/>
              </a:rPr>
              <a:t>1, 2, 3 </a:t>
            </a:r>
            <a:r>
              <a:rPr lang="ru-RU" altLang="ru-RU" sz="1100" dirty="0" err="1">
                <a:latin typeface="Times New Roman" pitchFamily="18" charset="0"/>
                <a:cs typeface="Times New Roman" pitchFamily="18" charset="0"/>
              </a:rPr>
              <a:t>дәрежелі </a:t>
            </a:r>
            <a:r>
              <a:rPr lang="ru-RU" altLang="ru-RU" sz="1100" dirty="0">
                <a:latin typeface="Times New Roman" pitchFamily="18" charset="0"/>
                <a:cs typeface="Times New Roman" pitchFamily="18" charset="0"/>
              </a:rPr>
              <a:t>ҚМЖ </a:t>
            </a:r>
            <a:r>
              <a:rPr lang="ru-RU" altLang="ru-RU" sz="1100" dirty="0" err="1">
                <a:latin typeface="Times New Roman" pitchFamily="18" charset="0"/>
                <a:cs typeface="Times New Roman" pitchFamily="18" charset="0"/>
              </a:rPr>
              <a:t>ескертуі</a:t>
            </a:r>
            <a:r>
              <a:rPr lang="ru-RU" altLang="ru-RU" sz="1100" dirty="0">
                <a:latin typeface="Times New Roman" pitchFamily="18" charset="0"/>
                <a:cs typeface="Times New Roman" pitchFamily="18" charset="0"/>
              </a:rPr>
              <a:t> </a:t>
            </a:r>
            <a:r>
              <a:rPr lang="ru-RU" altLang="ru-RU" sz="1100" dirty="0" err="1">
                <a:latin typeface="Times New Roman" pitchFamily="18" charset="0"/>
                <a:cs typeface="Times New Roman" pitchFamily="18" charset="0"/>
              </a:rPr>
              <a:t>жоқ</a:t>
            </a:r>
            <a:endParaRPr lang="ru-RU" altLang="ru-RU" sz="1100"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13559</TotalTime>
  <Words>563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2345</cp:revision>
  <cp:lastPrinted>2021-07-01T07:38:07Z</cp:lastPrinted>
  <dcterms:created xsi:type="dcterms:W3CDTF">2018-03-27T06:03:00Z</dcterms:created>
  <dcterms:modified xsi:type="dcterms:W3CDTF">2022-09-10T08:07:31Z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