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253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smtClean="0">
                <a:latin typeface="Times New Roman" pitchFamily="18" charset="0"/>
                <a:cs typeface="Times New Roman" pitchFamily="18" charset="0"/>
              </a:rPr>
              <a:t>10</a:t>
            </a:r>
            <a:r>
              <a:rPr lang="kk-KZ" sz="1200" b="1"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11 қыркүйеке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10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11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таңертен және күндіз жаңбыр, 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7-12, найзағайдан 15-20 м/с. Ауа температурасы түнде 12-14, күндіз 23-25 градус жылы.</a:t>
            </a:r>
          </a:p>
          <a:p>
            <a:pPr algn="ctr"/>
            <a:r>
              <a:rPr lang="kk-KZ" altLang="ru-RU" sz="1200" b="1" dirty="0" smtClean="0">
                <a:latin typeface="Times New Roman" pitchFamily="18" charset="0"/>
                <a:ea typeface="Times New Roman KZ" pitchFamily="18" charset="0"/>
                <a:cs typeface="Times New Roman" pitchFamily="18" charset="0"/>
              </a:rPr>
              <a:t>12 </a:t>
            </a:r>
            <a:r>
              <a:rPr lang="kk-KZ" sz="1200" b="1" dirty="0" smtClean="0">
                <a:latin typeface="Times New Roman" pitchFamily="18" charset="0"/>
                <a:cs typeface="Times New Roman" pitchFamily="18" charset="0"/>
              </a:rPr>
              <a:t>қыркүйек</a:t>
            </a:r>
            <a:endParaRPr lang="kk-KZ" sz="1200" b="1" dirty="0" smtClean="0">
              <a:latin typeface="Times New Roman"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11 </a:t>
            </a:r>
            <a:r>
              <a:rPr lang="kk-KZ" sz="1100" b="1" dirty="0" smtClean="0">
                <a:latin typeface="Times New Roman" pitchFamily="18" charset="0"/>
                <a:cs typeface="Times New Roman" pitchFamily="18" charset="0"/>
              </a:rPr>
              <a:t>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12</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қыркүйек</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аздаған жаңбыр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smtClean="0">
                <a:latin typeface="Times New Roman" pitchFamily="18" charset="0"/>
                <a:ea typeface="Times New Roman KZ" pitchFamily="18" charset="0"/>
                <a:cs typeface="Times New Roman" pitchFamily="18" charset="0"/>
                <a:sym typeface="+mn-ea"/>
              </a:rPr>
              <a:t> 7-9 </a:t>
            </a:r>
            <a:r>
              <a:rPr lang="ru-RU" sz="1200" dirty="0" smtClean="0">
                <a:latin typeface="Times New Roman" pitchFamily="18" charset="0"/>
                <a:ea typeface="Times New Roman KZ" pitchFamily="18" charset="0"/>
                <a:cs typeface="Times New Roman" pitchFamily="18" charset="0"/>
                <a:sym typeface="+mn-ea"/>
              </a:rPr>
              <a:t>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11</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itchFamily="18" charset="0"/>
                <a:ea typeface="Times New Roman KZ" pitchFamily="18" charset="0"/>
                <a:cs typeface="Times New Roman" pitchFamily="18" charset="0"/>
              </a:rPr>
              <a:t>12</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қыркүйек</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13563</TotalTime>
  <Words>555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2571</cp:revision>
  <cp:lastPrinted>2021-07-01T03:56:27Z</cp:lastPrinted>
  <dcterms:created xsi:type="dcterms:W3CDTF">2018-03-27T06:03:00Z</dcterms:created>
  <dcterms:modified xsi:type="dcterms:W3CDTF">2022-09-10T08:34:55Z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