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61353339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№253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сентября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1600" y="221844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сентября,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2022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10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5603358"/>
              </p:ext>
            </p:extLst>
          </p:nvPr>
        </p:nvGraphicFramePr>
        <p:xfrm>
          <a:off x="4987165" y="4292464"/>
          <a:ext cx="4691064" cy="222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1391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дождь, гроза.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юго-западный, западный 9-14, днем порывы 15-20 м/с. Температура воздуха ночью 6-8, днем 15-17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сентября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12 сентября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дождь.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западный 5-10 м/с.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Температура воздуха ночью 3-5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2676" y="332726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85708"/>
            <a:ext cx="4298660" cy="1715579"/>
            <a:chOff x="523874" y="4016711"/>
            <a:chExt cx="4298660" cy="188163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51267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14322</TotalTime>
  <Words>609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2344</cp:revision>
  <cp:lastPrinted>2021-07-01T03:56:27Z</cp:lastPrinted>
  <dcterms:created xsi:type="dcterms:W3CDTF">2018-03-27T06:03:00Z</dcterms:created>
  <dcterms:modified xsi:type="dcterms:W3CDTF">2022-09-10T06:32:51Z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