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a:srgbClr val="FA8422"/>
    <a:srgbClr val="F2902E"/>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349005157"/>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5024438" y="214290"/>
            <a:ext cx="4683125" cy="2603790"/>
          </a:xfrm>
          <a:prstGeom prst="rect">
            <a:avLst/>
          </a:prstGeom>
          <a:no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smtClean="0">
              <a:latin typeface="Times New Roman" panose="02020603050405020304" pitchFamily="18" charset="0"/>
              <a:cs typeface="Times New Roman" panose="02020603050405020304" pitchFamily="18" charset="0"/>
            </a:endParaRPr>
          </a:p>
          <a:p>
            <a:pPr algn="ctr" eaLnBrk="1" hangingPunct="1">
              <a:spcBef>
                <a:spcPts val="0"/>
              </a:spcBef>
              <a:buNone/>
              <a:defRPr/>
            </a:pPr>
            <a:r>
              <a:rPr lang="kk-KZ" altLang="ru-RU" sz="1200" b="1" dirty="0" smtClean="0">
                <a:latin typeface="Times New Roman" pitchFamily="18" charset="0"/>
                <a:cs typeface="Times New Roman" pitchFamily="18" charset="0"/>
              </a:rPr>
              <a:t>10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21-ден 11</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 жаңбыр жауады, найзағай күтіледі.       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9-14, екпіні 15-20 м/с. Ауаның температурасы түнде 9-11, күндіз </a:t>
            </a:r>
            <a:r>
              <a:rPr lang="ru-RU" sz="1200" dirty="0" smtClean="0">
                <a:latin typeface="Times New Roman" pitchFamily="18" charset="0"/>
                <a:cs typeface="Times New Roman" pitchFamily="18" charset="0"/>
              </a:rPr>
              <a:t>13-15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indent="182563" algn="just" eaLnBrk="1" hangingPunct="1">
              <a:buNone/>
              <a:defRPr/>
            </a:pPr>
            <a:endParaRPr lang="ru-RU" altLang="ru-RU" sz="1200" b="1" dirty="0" smtClean="0">
              <a:latin typeface="Times New Roman" pitchFamily="18" charset="0"/>
              <a:cs typeface="Times New Roman" pitchFamily="18" charset="0"/>
            </a:endParaRPr>
          </a:p>
          <a:p>
            <a:pPr indent="182563" algn="just" eaLnBrk="1" hangingPunct="1">
              <a:spcBef>
                <a:spcPts val="0"/>
              </a:spcBef>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қыркүйекке </a:t>
            </a:r>
            <a:endParaRPr lang="ru-RU" altLang="ru-RU" sz="1200" b="1" dirty="0" smtClean="0">
              <a:latin typeface="Times New Roman" pitchFamily="18" charset="0"/>
              <a:cs typeface="Times New Roman" pitchFamily="18" charset="0"/>
            </a:endParaRPr>
          </a:p>
          <a:p>
            <a:pPr indent="182563" algn="ctr" eaLnBrk="1" hangingPunct="1">
              <a:spcBef>
                <a:spcPts val="0"/>
              </a:spcBef>
              <a:buNone/>
              <a:defRPr/>
            </a:pPr>
            <a:r>
              <a:rPr lang="kk-KZ" altLang="ru-RU" sz="1200" b="1" dirty="0" smtClean="0">
                <a:latin typeface="Times New Roman" pitchFamily="18" charset="0"/>
                <a:cs typeface="Times New Roman" pitchFamily="18" charset="0"/>
              </a:rPr>
              <a:t>11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12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anose="02020603050405020304" pitchFamily="18" charset="0"/>
                <a:cs typeface="Times New Roman" panose="02020603050405020304" pitchFamily="18" charset="0"/>
              </a:rPr>
              <a:t>Көшпелі бұлтты, жаңбыр жауады. Солтүстік-батыстан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9-14, екпіні 15-20 м/с. Ауаның температурасы              5-7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747407844"/>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xmlns="" val="20000"/>
                    </a:ext>
                  </a:extLst>
                </a:gridCol>
                <a:gridCol w="1415183">
                  <a:extLst>
                    <a:ext uri="{9D8B030D-6E8A-4147-A177-3AD203B41FA5}">
                      <a16:colId xmlns:a16="http://schemas.microsoft.com/office/drawing/2014/main" xmlns="" val="20001"/>
                    </a:ext>
                  </a:extLst>
                </a:gridCol>
                <a:gridCol w="1412293">
                  <a:extLst>
                    <a:ext uri="{9D8B030D-6E8A-4147-A177-3AD203B41FA5}">
                      <a16:colId xmlns:a16="http://schemas.microsoft.com/office/drawing/2014/main" xmlns=""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430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450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4080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192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0,004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924710" y="3717032"/>
            <a:ext cx="4786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қыркүйектегі Нұр-Сұлтан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86058"/>
            <a:ext cx="4679950"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Кадылбекова</a:t>
            </a:r>
            <a:r>
              <a:rPr lang="ru-RU" altLang="ru-RU" sz="1200" b="1" i="1" dirty="0" smtClean="0">
                <a:latin typeface="Times New Roman" panose="02020603050405020304" pitchFamily="18" charset="0"/>
                <a:cs typeface="Times New Roman" panose="02020603050405020304" pitchFamily="18" charset="0"/>
              </a:rPr>
              <a:t> А.</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err="1"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18775</TotalTime>
  <Words>532</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2666</cp:revision>
  <cp:lastPrinted>2021-07-01T07:38:07Z</cp:lastPrinted>
  <dcterms:created xsi:type="dcterms:W3CDTF">2018-03-27T06:03:00Z</dcterms:created>
  <dcterms:modified xsi:type="dcterms:W3CDTF">2022-09-10T07:53:15Z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