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4858264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№253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11 сентября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сентября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сентября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440069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сентября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северо-западный, северный 9-14 м/с. Температура воздуха ночью 4-6, днём 13-15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11 сентября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12 сентября</a:t>
            </a:r>
            <a:endParaRPr lang="ru-RU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восточный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м/с.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15323</TotalTime>
  <Words>563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2667</cp:revision>
  <cp:lastPrinted>2021-07-01T03:56:27Z</cp:lastPrinted>
  <dcterms:created xsi:type="dcterms:W3CDTF">2018-03-27T06:03:00Z</dcterms:created>
  <dcterms:modified xsi:type="dcterms:W3CDTF">2022-09-10T06:36:42Z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