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578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11 </a:t>
            </a:r>
            <a:r>
              <a:rPr lang="kk-KZ" sz="1100" b="1" dirty="0" smtClean="0">
                <a:solidFill>
                  <a:srgbClr val="000000"/>
                </a:solidFill>
                <a:latin typeface="Times New Roman" pitchFamily="18" charset="0"/>
                <a:cs typeface="Times New Roman" pitchFamily="18" charset="0"/>
              </a:rPr>
              <a:t>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10 </a:t>
            </a:r>
            <a:r>
              <a:rPr lang="ru-RU" altLang="ru-RU" sz="1100" b="1" dirty="0" err="1" smtClean="0">
                <a:solidFill>
                  <a:srgbClr val="000000"/>
                </a:solidFill>
                <a:latin typeface="Times New Roman" pitchFamily="18" charset="0"/>
                <a:cs typeface="Times New Roman" pitchFamily="18" charset="0"/>
              </a:rPr>
              <a:t>қыркүйектен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err="1"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11 </a:t>
            </a:r>
            <a:r>
              <a:rPr lang="kk-KZ" sz="1100" b="1" dirty="0" smtClean="0">
                <a:solidFill>
                  <a:srgbClr val="000000"/>
                </a:solidFill>
                <a:latin typeface="Times New Roman" pitchFamily="18" charset="0"/>
                <a:cs typeface="Times New Roman" pitchFamily="18" charset="0"/>
              </a:rPr>
              <a:t>қыркүйекке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ru-RU" sz="1100" dirty="0" err="1" smtClean="0">
                <a:latin typeface="Times New Roman" pitchFamily="18" charset="0"/>
                <a:cs typeface="Times New Roman" pitchFamily="18" charset="0"/>
              </a:rPr>
              <a:t>Күндіз жаңбыр</a:t>
            </a:r>
            <a:r>
              <a:rPr lang="kk-KZ" sz="1100" dirty="0" smtClean="0">
                <a:latin typeface="Times New Roman" pitchFamily="18" charset="0"/>
                <a:cs typeface="Times New Roman" pitchFamily="18" charset="0"/>
              </a:rPr>
              <a:t>. Солтүстік-шығыстан жел соғады, күші 15-20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6-8, күндіз 13-15градус жылы.</a:t>
            </a: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12 </a:t>
            </a:r>
            <a:r>
              <a:rPr lang="kk-KZ" sz="1100" b="1" dirty="0" smtClean="0">
                <a:solidFill>
                  <a:srgbClr val="000000"/>
                </a:solidFill>
                <a:latin typeface="Times New Roman" pitchFamily="18" charset="0"/>
                <a:cs typeface="Times New Roman" pitchFamily="18" charset="0"/>
              </a:rPr>
              <a:t>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11</a:t>
            </a:r>
            <a:r>
              <a:rPr lang="ru-RU" alt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12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Оңтүстік-батыстан жел соғады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3-5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53000" y="3284984"/>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204864"/>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12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13089</TotalTime>
  <Words>557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2429</cp:revision>
  <cp:lastPrinted>2021-07-01T03:56:27Z</cp:lastPrinted>
  <dcterms:created xsi:type="dcterms:W3CDTF">2018-03-27T06:03:00Z</dcterms:created>
  <dcterms:modified xsi:type="dcterms:W3CDTF">2022-09-10T06:31:21Z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