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702396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ru-RU" altLang="ru-RU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695292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11 сентября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 восточный с переходом на юго-западный 9-14, днем порывы 15-20 м/с. Температура воздуха ночью 9-11, днем 18-20 тепла. </a:t>
            </a: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12 сентября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09 ч. 12 сентября 2022 г.</a:t>
            </a:r>
          </a:p>
          <a:p>
            <a:pPr algn="just">
              <a:spcAft>
                <a:spcPts val="0"/>
              </a:spcAft>
            </a:pP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</a:t>
            </a:r>
            <a:r>
              <a:rPr lang="en-US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11 сентября, ночью 12 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17251</TotalTime>
  <Words>613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2740</cp:revision>
  <cp:lastPrinted>2021-11-30T05:55:24Z</cp:lastPrinted>
  <dcterms:created xsi:type="dcterms:W3CDTF">2018-03-27T06:03:00Z</dcterms:created>
  <dcterms:modified xsi:type="dcterms:W3CDTF">2022-09-10T06:35:18Z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