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182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дождь, гроза. Ветер юго-западный 9-14, порывы 15-20 м/с. Температура воздуха ночью 9-11, днем 13-15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 9-14, порывы 15-20 м/с. Температура воздуха 5-7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520884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430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450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4080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192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9875" y="499547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19031</TotalTime>
  <Words>614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2624</cp:revision>
  <cp:lastPrinted>2021-07-01T07:38:07Z</cp:lastPrinted>
  <dcterms:created xsi:type="dcterms:W3CDTF">2018-03-27T06:03:00Z</dcterms:created>
  <dcterms:modified xsi:type="dcterms:W3CDTF">2022-09-10T07:53:27Z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