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478926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60567"/>
            <a:ext cx="4681539" cy="229293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10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К</a:t>
            </a:r>
            <a:r>
              <a:rPr lang="kk-KZ" sz="1200" kern="1400" dirty="0">
                <a:solidFill>
                  <a:srgbClr val="000000"/>
                </a:solidFill>
                <a:latin typeface="Times New Roman" panose="02020603050405020304" pitchFamily="18" charset="0"/>
                <a:cs typeface="Times New Roman" panose="02020603050405020304" pitchFamily="18" charset="0"/>
              </a:rPr>
              <a:t>үндіз жаңбыр, найзағай. Шығыстан соққан жел оңтүстік-батысқа ауысады</a:t>
            </a:r>
            <a:r>
              <a:rPr lang="kk-KZ" sz="1200" kern="1400" dirty="0">
                <a:solidFill>
                  <a:srgbClr val="000000"/>
                </a:solidFill>
                <a:latin typeface="Times New Roman" panose="02020603050405020304" pitchFamily="18" charset="0"/>
                <a:ea typeface="Times New Roman" panose="02020603050405020304" pitchFamily="18" charset="0"/>
              </a:rPr>
              <a:t>, күші 9-14, күндіз 15-20 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9-11</a:t>
            </a:r>
            <a:r>
              <a:rPr lang="en-US"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18-20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аңбыр</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О</a:t>
            </a:r>
            <a:r>
              <a:rPr lang="kk-KZ" sz="1200" dirty="0">
                <a:latin typeface="Times New Roman" panose="02020603050405020304" pitchFamily="18" charset="0"/>
                <a:ea typeface="Times New Roman" panose="02020603050405020304" pitchFamily="18" charset="0"/>
              </a:rPr>
              <a:t>ң</a:t>
            </a:r>
            <a:r>
              <a:rPr lang="kk-KZ" sz="1200" kern="1400" dirty="0">
                <a:solidFill>
                  <a:srgbClr val="000000"/>
                </a:solidFill>
                <a:latin typeface="Times New Roman" panose="02020603050405020304" pitchFamily="18" charset="0"/>
                <a:cs typeface="Times New Roman" panose="02020603050405020304" pitchFamily="18" charset="0"/>
              </a:rPr>
              <a:t>түстіқ-батыстан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a:t>
            </a:r>
            <a:r>
              <a:rPr lang="en-US" sz="1200" dirty="0">
                <a:solidFill>
                  <a:srgbClr val="000000"/>
                </a:solidFill>
                <a:latin typeface="Times New Roman" panose="02020603050405020304" pitchFamily="18" charset="0"/>
                <a:cs typeface="Times New Roman" panose="02020603050405020304" pitchFamily="18" charset="0"/>
              </a:rPr>
              <a:t>8</a:t>
            </a:r>
            <a:r>
              <a:rPr lang="ru-RU" sz="1200" dirty="0">
                <a:solidFill>
                  <a:srgbClr val="000000"/>
                </a:solidFill>
                <a:latin typeface="Times New Roman" panose="02020603050405020304" pitchFamily="18" charset="0"/>
                <a:cs typeface="Times New Roman" panose="02020603050405020304" pitchFamily="18" charset="0"/>
              </a:rPr>
              <a:t>-</a:t>
            </a:r>
            <a:r>
              <a:rPr lang="en-US" sz="1200" dirty="0">
                <a:solidFill>
                  <a:srgbClr val="000000"/>
                </a:solidFill>
                <a:latin typeface="Times New Roman" panose="02020603050405020304" pitchFamily="18" charset="0"/>
                <a:cs typeface="Times New Roman" panose="02020603050405020304" pitchFamily="18" charset="0"/>
              </a:rPr>
              <a:t>10</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11</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12</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17162</TotalTime>
  <Words>571</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2774</cp:revision>
  <cp:lastPrinted>2022-05-31T05:49:59Z</cp:lastPrinted>
  <dcterms:created xsi:type="dcterms:W3CDTF">2018-03-27T06:03:00Z</dcterms:created>
  <dcterms:modified xsi:type="dcterms:W3CDTF">2022-09-10T06:35:14Z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