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801548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соққан жел онтүстік-батысқа ауысады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prstClr val="black"/>
                </a:solidFill>
                <a:latin typeface="Times New Roman" panose="02020603050405020304" pitchFamily="18" charset="0"/>
                <a:cs typeface="Times New Roman" panose="02020603050405020304" pitchFamily="18" charset="0"/>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8" y="220854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16187</TotalTime>
  <Words>546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2395</cp:revision>
  <cp:lastPrinted>2021-07-01T03:56:27Z</cp:lastPrinted>
  <dcterms:created xsi:type="dcterms:W3CDTF">2018-03-27T06:03:00Z</dcterms:created>
  <dcterms:modified xsi:type="dcterms:W3CDTF">2022-09-10T07:42:09Z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