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103864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облачность, без осадков. Ветер юго-западный ночью 2-7, днем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тепла, на поверхности почвы заморозки 1 градус, днем 19- 21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just">
              <a:spcBef>
                <a:spcPct val="20000"/>
              </a:spcBef>
            </a:pP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                   5-10 м/с. Температура воздуха 6-8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401495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420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488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сентября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сентября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</a:t>
            </a:r>
            <a:r>
              <a:rPr lang="ru-RU" sz="1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9738" y="554038"/>
            <a:ext cx="48216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19020</TotalTime>
  <Words>704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2616</cp:revision>
  <cp:lastPrinted>2021-07-01T07:38:07Z</cp:lastPrinted>
  <dcterms:created xsi:type="dcterms:W3CDTF">2018-03-27T06:03:00Z</dcterms:created>
  <dcterms:modified xsi:type="dcterms:W3CDTF">2022-09-08T09:17:06Z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