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02989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41002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0981" y="32905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1792" y="603891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17829</TotalTime>
  <Words>580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2469</cp:revision>
  <cp:lastPrinted>2021-10-18T15:52:53Z</cp:lastPrinted>
  <dcterms:created xsi:type="dcterms:W3CDTF">2018-03-27T06:03:00Z</dcterms:created>
  <dcterms:modified xsi:type="dcterms:W3CDTF">2022-09-08T09:34:10Z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