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49005157"/>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5024438" y="214290"/>
            <a:ext cx="4683125" cy="2603790"/>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09 </a:t>
            </a:r>
            <a:r>
              <a:rPr lang="kk-KZ"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smtClean="0">
              <a:latin typeface="Times New Roman" panose="02020603050405020304" pitchFamily="18" charset="0"/>
              <a:cs typeface="Times New Roman" panose="02020603050405020304" pitchFamily="18" charset="0"/>
            </a:endParaRPr>
          </a:p>
          <a:p>
            <a:pPr algn="ctr" eaLnBrk="1" hangingPunct="1">
              <a:spcBef>
                <a:spcPts val="0"/>
              </a:spcBef>
              <a:buNone/>
              <a:defRPr/>
            </a:pPr>
            <a:r>
              <a:rPr lang="kk-KZ" altLang="ru-RU" sz="1200" b="1" dirty="0" smtClean="0">
                <a:latin typeface="Times New Roman" pitchFamily="18" charset="0"/>
                <a:cs typeface="Times New Roman" pitchFamily="18" charset="0"/>
              </a:rPr>
              <a:t>08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a:t>
            </a:r>
            <a:r>
              <a:rPr lang="kk-KZ" altLang="ru-RU" sz="1200" b="1" dirty="0" smtClean="0">
                <a:latin typeface="Times New Roman" pitchFamily="18" charset="0"/>
                <a:cs typeface="Times New Roman" pitchFamily="18" charset="0"/>
              </a:rPr>
              <a:t>09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 жауын-шашынсыз. Оңтүстік-</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түнде</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2-7, күндіз 5-10 м/с. Ауаның температурасы түнде 3-5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топырақ бетінде</a:t>
            </a:r>
            <a:r>
              <a:rPr lang="ru-RU" sz="1200" dirty="0" smtClean="0">
                <a:latin typeface="Times New Roman" pitchFamily="18" charset="0"/>
                <a:cs typeface="Times New Roman" pitchFamily="18" charset="0"/>
              </a:rPr>
              <a:t> 1 градус </a:t>
            </a:r>
            <a:r>
              <a:rPr lang="ru-RU" sz="1200" dirty="0" err="1" smtClean="0">
                <a:latin typeface="Times New Roman" pitchFamily="18" charset="0"/>
                <a:cs typeface="Times New Roman" pitchFamily="18" charset="0"/>
              </a:rPr>
              <a:t>үсік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19-21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09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10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Оңтүстік-шыгыстан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5-10 м/с. Ауаның температурасы 6-8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747407844"/>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420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488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97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Нұр-Сұлтан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Түнде 09 қыркүйекте метеорологиялық жағдайлар қала атмосферасында ластаушы заттардың  жиналуына</a:t>
            </a:r>
            <a:r>
              <a:rPr lang="en-US" altLang="en-US" sz="1200"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Түнде 09 қыркүйекте қала бойынша ауаның ластану деңгейі көтеріңкі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Кадылбекова</a:t>
            </a:r>
            <a:r>
              <a:rPr lang="ru-RU" altLang="ru-RU" sz="1200" b="1" i="1" dirty="0" smtClean="0">
                <a:latin typeface="Times New Roman" panose="02020603050405020304" pitchFamily="18" charset="0"/>
                <a:cs typeface="Times New Roman" panose="02020603050405020304" pitchFamily="18" charset="0"/>
              </a:rPr>
              <a:t> А.</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err="1"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412418" y="759769"/>
            <a:ext cx="4311982" cy="1754326"/>
          </a:xfrm>
          <a:prstGeom prst="rect">
            <a:avLst/>
          </a:prstGeom>
        </p:spPr>
        <p:txBody>
          <a:bodyPr wrap="square">
            <a:spAutoFit/>
          </a:bodyPr>
          <a:lstStyle/>
          <a:p>
            <a:pPr algn="just"/>
            <a:r>
              <a:rPr lang="ru-RU" sz="1200" dirty="0">
                <a:latin typeface="Times New Roman" panose="02020603050405020304" pitchFamily="18" charset="0"/>
              </a:rPr>
              <a:t>- </a:t>
            </a:r>
            <a:r>
              <a:rPr lang="ru-RU" sz="1200" dirty="0" err="1">
                <a:latin typeface="Times New Roman" panose="02020603050405020304" pitchFamily="18" charset="0"/>
              </a:rPr>
              <a:t>ашық</a:t>
            </a:r>
            <a:r>
              <a:rPr lang="ru-RU" sz="1200" dirty="0">
                <a:latin typeface="Times New Roman" panose="02020603050405020304" pitchFamily="18" charset="0"/>
              </a:rPr>
              <a:t> </a:t>
            </a:r>
            <a:r>
              <a:rPr lang="ru-RU" sz="1200" dirty="0" err="1">
                <a:latin typeface="Times New Roman" panose="02020603050405020304" pitchFamily="18" charset="0"/>
              </a:rPr>
              <a:t>ауада</a:t>
            </a:r>
            <a:r>
              <a:rPr lang="ru-RU" sz="1200" dirty="0">
                <a:latin typeface="Times New Roman" panose="02020603050405020304" pitchFamily="18" charset="0"/>
              </a:rPr>
              <a:t>, </a:t>
            </a:r>
            <a:r>
              <a:rPr lang="ru-RU" sz="1200" dirty="0" err="1">
                <a:latin typeface="Times New Roman" panose="02020603050405020304" pitchFamily="18" charset="0"/>
              </a:rPr>
              <a:t>әсіресе</a:t>
            </a:r>
            <a:r>
              <a:rPr lang="ru-RU" sz="1200" dirty="0">
                <a:latin typeface="Times New Roman" panose="02020603050405020304" pitchFamily="18" charset="0"/>
              </a:rPr>
              <a:t> </a:t>
            </a:r>
            <a:r>
              <a:rPr lang="ru-RU" sz="1200" dirty="0" err="1">
                <a:latin typeface="Times New Roman" panose="02020603050405020304" pitchFamily="18" charset="0"/>
              </a:rPr>
              <a:t>автотрассалардың</a:t>
            </a:r>
            <a:r>
              <a:rPr lang="ru-RU" sz="1200" dirty="0">
                <a:latin typeface="Times New Roman" panose="02020603050405020304" pitchFamily="18" charset="0"/>
              </a:rPr>
              <a:t> </a:t>
            </a:r>
            <a:r>
              <a:rPr lang="ru-RU" sz="1200" dirty="0" err="1">
                <a:latin typeface="Times New Roman" panose="02020603050405020304" pitchFamily="18" charset="0"/>
              </a:rPr>
              <a:t>немесе</a:t>
            </a:r>
            <a:r>
              <a:rPr lang="ru-RU" sz="1200" dirty="0">
                <a:latin typeface="Times New Roman" panose="02020603050405020304" pitchFamily="18" charset="0"/>
              </a:rPr>
              <a:t> </a:t>
            </a:r>
            <a:r>
              <a:rPr lang="ru-RU" sz="1200" dirty="0" err="1">
                <a:latin typeface="Times New Roman" panose="02020603050405020304" pitchFamily="18" charset="0"/>
              </a:rPr>
              <a:t>басқа</a:t>
            </a:r>
            <a:r>
              <a:rPr lang="ru-RU" sz="1200" dirty="0">
                <a:latin typeface="Times New Roman" panose="02020603050405020304" pitchFamily="18" charset="0"/>
              </a:rPr>
              <a:t> да </a:t>
            </a:r>
            <a:r>
              <a:rPr lang="ru-RU" sz="1200" dirty="0" err="1">
                <a:latin typeface="Times New Roman" panose="02020603050405020304" pitchFamily="18" charset="0"/>
              </a:rPr>
              <a:t>ластану</a:t>
            </a:r>
            <a:r>
              <a:rPr lang="ru-RU" sz="1200" dirty="0">
                <a:latin typeface="Times New Roman" panose="02020603050405020304" pitchFamily="18" charset="0"/>
              </a:rPr>
              <a:t> </a:t>
            </a:r>
            <a:r>
              <a:rPr lang="ru-RU" sz="1200" dirty="0" err="1">
                <a:latin typeface="Times New Roman" panose="02020603050405020304" pitchFamily="18" charset="0"/>
              </a:rPr>
              <a:t>көздерінің</a:t>
            </a:r>
            <a:r>
              <a:rPr lang="ru-RU" sz="1200" dirty="0">
                <a:latin typeface="Times New Roman" panose="02020603050405020304" pitchFamily="18" charset="0"/>
              </a:rPr>
              <a:t> </a:t>
            </a:r>
            <a:r>
              <a:rPr lang="ru-RU" sz="1200" dirty="0" err="1">
                <a:latin typeface="Times New Roman" panose="02020603050405020304" pitchFamily="18" charset="0"/>
              </a:rPr>
              <a:t>жанында</a:t>
            </a:r>
            <a:r>
              <a:rPr lang="ru-RU" sz="1200" dirty="0">
                <a:latin typeface="Times New Roman" panose="02020603050405020304" pitchFamily="18" charset="0"/>
              </a:rPr>
              <a:t> болу </a:t>
            </a:r>
            <a:r>
              <a:rPr lang="ru-RU" sz="1200" dirty="0" err="1">
                <a:latin typeface="Times New Roman" panose="02020603050405020304" pitchFamily="18" charset="0"/>
              </a:rPr>
              <a:t>уақытын</a:t>
            </a:r>
            <a:r>
              <a:rPr lang="ru-RU" sz="1200" dirty="0">
                <a:latin typeface="Times New Roman" panose="02020603050405020304" pitchFamily="18" charset="0"/>
              </a:rPr>
              <a:t> </a:t>
            </a:r>
            <a:r>
              <a:rPr lang="ru-RU" sz="1200" dirty="0" err="1">
                <a:latin typeface="Times New Roman" panose="02020603050405020304" pitchFamily="18" charset="0"/>
              </a:rPr>
              <a:t>қысқарту</a:t>
            </a:r>
            <a:r>
              <a:rPr lang="ru-RU" sz="1200" dirty="0">
                <a:latin typeface="Times New Roman" panose="02020603050405020304" pitchFamily="18" charset="0"/>
              </a:rPr>
              <a:t>. </a:t>
            </a:r>
            <a:r>
              <a:rPr lang="ru-RU" sz="1200" dirty="0" err="1">
                <a:latin typeface="Times New Roman" panose="02020603050405020304" pitchFamily="18" charset="0"/>
              </a:rPr>
              <a:t>Балалар</a:t>
            </a:r>
            <a:r>
              <a:rPr lang="ru-RU" sz="1200" dirty="0">
                <a:latin typeface="Times New Roman" panose="02020603050405020304" pitchFamily="18" charset="0"/>
              </a:rPr>
              <a:t> мен </a:t>
            </a:r>
            <a:r>
              <a:rPr lang="ru-RU" sz="1200" dirty="0" err="1">
                <a:latin typeface="Times New Roman" panose="02020603050405020304" pitchFamily="18" charset="0"/>
              </a:rPr>
              <a:t>жүкті</a:t>
            </a:r>
            <a:r>
              <a:rPr lang="ru-RU" sz="1200" dirty="0">
                <a:latin typeface="Times New Roman" panose="02020603050405020304" pitchFamily="18" charset="0"/>
              </a:rPr>
              <a:t> </a:t>
            </a:r>
            <a:r>
              <a:rPr lang="ru-RU" sz="1200" dirty="0" err="1">
                <a:latin typeface="Times New Roman" panose="02020603050405020304" pitchFamily="18" charset="0"/>
              </a:rPr>
              <a:t>әйелдер</a:t>
            </a:r>
            <a:r>
              <a:rPr lang="ru-RU" sz="1200" dirty="0">
                <a:latin typeface="Times New Roman" panose="02020603050405020304" pitchFamily="18" charset="0"/>
              </a:rPr>
              <a:t> </a:t>
            </a:r>
            <a:r>
              <a:rPr lang="ru-RU" sz="1200" dirty="0" err="1">
                <a:latin typeface="Times New Roman" panose="02020603050405020304" pitchFamily="18" charset="0"/>
              </a:rPr>
              <a:t>ұзақ</a:t>
            </a:r>
            <a:r>
              <a:rPr lang="ru-RU" sz="1200" dirty="0">
                <a:latin typeface="Times New Roman" panose="02020603050405020304" pitchFamily="18" charset="0"/>
              </a:rPr>
              <a:t> </a:t>
            </a:r>
            <a:r>
              <a:rPr lang="ru-RU" sz="1200" dirty="0" err="1">
                <a:latin typeface="Times New Roman" panose="02020603050405020304" pitchFamily="18" charset="0"/>
              </a:rPr>
              <a:t>серуендеуден</a:t>
            </a:r>
            <a:r>
              <a:rPr lang="ru-RU" sz="1200" dirty="0">
                <a:latin typeface="Times New Roman" panose="02020603050405020304" pitchFamily="18" charset="0"/>
              </a:rPr>
              <a:t> бас </a:t>
            </a:r>
            <a:r>
              <a:rPr lang="ru-RU" sz="1200" dirty="0" err="1">
                <a:latin typeface="Times New Roman" panose="02020603050405020304" pitchFamily="18" charset="0"/>
              </a:rPr>
              <a:t>тартуы</a:t>
            </a:r>
            <a:r>
              <a:rPr lang="ru-RU" sz="1200" dirty="0">
                <a:latin typeface="Times New Roman" panose="02020603050405020304" pitchFamily="18" charset="0"/>
              </a:rPr>
              <a:t> </a:t>
            </a:r>
            <a:r>
              <a:rPr lang="ru-RU" sz="1200" dirty="0" err="1">
                <a:latin typeface="Times New Roman" panose="02020603050405020304" pitchFamily="18" charset="0"/>
              </a:rPr>
              <a:t>керек</a:t>
            </a:r>
            <a:r>
              <a:rPr lang="ru-RU" sz="1200" dirty="0">
                <a:latin typeface="Times New Roman" panose="02020603050405020304" pitchFamily="18" charset="0"/>
              </a:rPr>
              <a:t>;</a:t>
            </a:r>
          </a:p>
          <a:p>
            <a:pPr algn="just"/>
            <a:r>
              <a:rPr lang="ru-RU" sz="1200" dirty="0">
                <a:latin typeface="Times New Roman" panose="02020603050405020304" pitchFamily="18" charset="0"/>
              </a:rPr>
              <a:t>- </a:t>
            </a:r>
            <a:r>
              <a:rPr lang="ru-RU" sz="1200" dirty="0" err="1">
                <a:latin typeface="Times New Roman" panose="02020603050405020304" pitchFamily="18" charset="0"/>
              </a:rPr>
              <a:t>өкпенің</a:t>
            </a:r>
            <a:r>
              <a:rPr lang="ru-RU" sz="1200" dirty="0">
                <a:latin typeface="Times New Roman" panose="02020603050405020304" pitchFamily="18" charset="0"/>
              </a:rPr>
              <a:t>, </a:t>
            </a:r>
            <a:r>
              <a:rPr lang="ru-RU" sz="1200" dirty="0" err="1">
                <a:latin typeface="Times New Roman" panose="02020603050405020304" pitchFamily="18" charset="0"/>
              </a:rPr>
              <a:t>жүрек-қан</a:t>
            </a:r>
            <a:r>
              <a:rPr lang="ru-RU" sz="1200" dirty="0">
                <a:latin typeface="Times New Roman" panose="02020603050405020304" pitchFamily="18" charset="0"/>
              </a:rPr>
              <a:t> </a:t>
            </a:r>
            <a:r>
              <a:rPr lang="ru-RU" sz="1200" dirty="0" err="1">
                <a:latin typeface="Times New Roman" panose="02020603050405020304" pitchFamily="18" charset="0"/>
              </a:rPr>
              <a:t>тамырлары</a:t>
            </a:r>
            <a:r>
              <a:rPr lang="ru-RU" sz="1200" dirty="0">
                <a:latin typeface="Times New Roman" panose="02020603050405020304" pitchFamily="18" charset="0"/>
              </a:rPr>
              <a:t>, </a:t>
            </a:r>
            <a:r>
              <a:rPr lang="ru-RU" sz="1200" dirty="0" err="1">
                <a:latin typeface="Times New Roman" panose="02020603050405020304" pitchFamily="18" charset="0"/>
              </a:rPr>
              <a:t>аллергиялық</a:t>
            </a:r>
            <a:r>
              <a:rPr lang="ru-RU" sz="1200" dirty="0">
                <a:latin typeface="Times New Roman" panose="02020603050405020304" pitchFamily="18" charset="0"/>
              </a:rPr>
              <a:t> </a:t>
            </a:r>
            <a:r>
              <a:rPr lang="ru-RU" sz="1200" dirty="0" err="1">
                <a:latin typeface="Times New Roman" panose="02020603050405020304" pitchFamily="18" charset="0"/>
              </a:rPr>
              <a:t>аурулардың</a:t>
            </a:r>
            <a:r>
              <a:rPr lang="ru-RU" sz="1200" dirty="0">
                <a:latin typeface="Times New Roman" panose="02020603050405020304" pitchFamily="18" charset="0"/>
              </a:rPr>
              <a:t> </a:t>
            </a:r>
            <a:r>
              <a:rPr lang="ru-RU" sz="1200" dirty="0" err="1">
                <a:latin typeface="Times New Roman" panose="02020603050405020304" pitchFamily="18" charset="0"/>
              </a:rPr>
              <a:t>созылмалы</a:t>
            </a:r>
            <a:r>
              <a:rPr lang="ru-RU" sz="1200" dirty="0">
                <a:latin typeface="Times New Roman" panose="02020603050405020304" pitchFamily="18" charset="0"/>
              </a:rPr>
              <a:t> </a:t>
            </a:r>
            <a:r>
              <a:rPr lang="ru-RU" sz="1200" dirty="0" err="1">
                <a:latin typeface="Times New Roman" panose="02020603050405020304" pitchFamily="18" charset="0"/>
              </a:rPr>
              <a:t>ауруларынан</a:t>
            </a:r>
            <a:r>
              <a:rPr lang="ru-RU" sz="1200" dirty="0">
                <a:latin typeface="Times New Roman" panose="02020603050405020304" pitchFamily="18" charset="0"/>
              </a:rPr>
              <a:t> </a:t>
            </a:r>
            <a:r>
              <a:rPr lang="ru-RU" sz="1200" dirty="0" err="1">
                <a:latin typeface="Times New Roman" panose="02020603050405020304" pitchFamily="18" charset="0"/>
              </a:rPr>
              <a:t>зардап</a:t>
            </a:r>
            <a:r>
              <a:rPr lang="ru-RU" sz="1200" dirty="0">
                <a:latin typeface="Times New Roman" panose="02020603050405020304" pitchFamily="18" charset="0"/>
              </a:rPr>
              <a:t> </a:t>
            </a:r>
            <a:r>
              <a:rPr lang="ru-RU" sz="1200" dirty="0" err="1">
                <a:latin typeface="Times New Roman" panose="02020603050405020304" pitchFamily="18" charset="0"/>
              </a:rPr>
              <a:t>шегетін</a:t>
            </a:r>
            <a:r>
              <a:rPr lang="ru-RU" sz="1200" dirty="0">
                <a:latin typeface="Times New Roman" panose="02020603050405020304" pitchFamily="18" charset="0"/>
              </a:rPr>
              <a:t> </a:t>
            </a:r>
            <a:r>
              <a:rPr lang="ru-RU" sz="1200" dirty="0" err="1">
                <a:latin typeface="Times New Roman" panose="02020603050405020304" pitchFamily="18" charset="0"/>
              </a:rPr>
              <a:t>адамдарда</a:t>
            </a:r>
            <a:r>
              <a:rPr lang="ru-RU" sz="1200" dirty="0">
                <a:latin typeface="Times New Roman" panose="02020603050405020304" pitchFamily="18" charset="0"/>
              </a:rPr>
              <a:t> </a:t>
            </a:r>
            <a:r>
              <a:rPr lang="ru-RU" sz="1200" dirty="0" err="1">
                <a:latin typeface="Times New Roman" panose="02020603050405020304" pitchFamily="18" charset="0"/>
              </a:rPr>
              <a:t>ашық</a:t>
            </a:r>
            <a:r>
              <a:rPr lang="ru-RU" sz="1200" dirty="0">
                <a:latin typeface="Times New Roman" panose="02020603050405020304" pitchFamily="18" charset="0"/>
              </a:rPr>
              <a:t> </a:t>
            </a:r>
            <a:r>
              <a:rPr lang="ru-RU" sz="1200" dirty="0" err="1">
                <a:latin typeface="Times New Roman" panose="02020603050405020304" pitchFamily="18" charset="0"/>
              </a:rPr>
              <a:t>ауада</a:t>
            </a:r>
            <a:r>
              <a:rPr lang="ru-RU" sz="1200" dirty="0">
                <a:latin typeface="Times New Roman" panose="02020603050405020304" pitchFamily="18" charset="0"/>
              </a:rPr>
              <a:t> </a:t>
            </a:r>
            <a:r>
              <a:rPr lang="ru-RU" sz="1200" dirty="0" err="1">
                <a:latin typeface="Times New Roman" panose="02020603050405020304" pitchFamily="18" charset="0"/>
              </a:rPr>
              <a:t>болған</a:t>
            </a:r>
            <a:r>
              <a:rPr lang="ru-RU" sz="1200" dirty="0">
                <a:latin typeface="Times New Roman" panose="02020603050405020304" pitchFamily="18" charset="0"/>
              </a:rPr>
              <a:t> </a:t>
            </a:r>
            <a:r>
              <a:rPr lang="ru-RU" sz="1200" dirty="0" err="1">
                <a:latin typeface="Times New Roman" panose="02020603050405020304" pitchFamily="18" charset="0"/>
              </a:rPr>
              <a:t>кезде</a:t>
            </a:r>
            <a:r>
              <a:rPr lang="ru-RU" sz="1200" dirty="0">
                <a:latin typeface="Times New Roman" panose="02020603050405020304" pitchFamily="18" charset="0"/>
              </a:rPr>
              <a:t> </a:t>
            </a:r>
            <a:r>
              <a:rPr lang="ru-RU" sz="1200" dirty="0" err="1">
                <a:latin typeface="Times New Roman" panose="02020603050405020304" pitchFamily="18" charset="0"/>
              </a:rPr>
              <a:t>өзімен</a:t>
            </a:r>
            <a:r>
              <a:rPr lang="ru-RU" sz="1200" dirty="0">
                <a:latin typeface="Times New Roman" panose="02020603050405020304" pitchFamily="18" charset="0"/>
              </a:rPr>
              <a:t> </a:t>
            </a:r>
            <a:r>
              <a:rPr lang="ru-RU" sz="1200" dirty="0" err="1">
                <a:latin typeface="Times New Roman" panose="02020603050405020304" pitchFamily="18" charset="0"/>
              </a:rPr>
              <a:t>бірге</a:t>
            </a:r>
            <a:r>
              <a:rPr lang="ru-RU" sz="1200" dirty="0">
                <a:latin typeface="Times New Roman" panose="02020603050405020304" pitchFamily="18" charset="0"/>
              </a:rPr>
              <a:t> </a:t>
            </a:r>
            <a:r>
              <a:rPr lang="ru-RU" sz="1200" dirty="0" err="1">
                <a:latin typeface="Times New Roman" panose="02020603050405020304" pitchFamily="18" charset="0"/>
              </a:rPr>
              <a:t>қажетті</a:t>
            </a:r>
            <a:r>
              <a:rPr lang="ru-RU" sz="1200" dirty="0">
                <a:latin typeface="Times New Roman" panose="02020603050405020304" pitchFamily="18" charset="0"/>
              </a:rPr>
              <a:t> </a:t>
            </a:r>
            <a:r>
              <a:rPr lang="ru-RU" sz="1200" dirty="0" err="1">
                <a:latin typeface="Times New Roman" panose="02020603050405020304" pitchFamily="18" charset="0"/>
              </a:rPr>
              <a:t>дәрілік</a:t>
            </a:r>
            <a:r>
              <a:rPr lang="ru-RU" sz="1200" dirty="0">
                <a:latin typeface="Times New Roman" panose="02020603050405020304" pitchFamily="18" charset="0"/>
              </a:rPr>
              <a:t> </a:t>
            </a:r>
            <a:r>
              <a:rPr lang="ru-RU" sz="1200" dirty="0" err="1">
                <a:latin typeface="Times New Roman" panose="02020603050405020304" pitchFamily="18" charset="0"/>
              </a:rPr>
              <a:t>препараттар</a:t>
            </a:r>
            <a:r>
              <a:rPr lang="ru-RU" sz="1200" dirty="0">
                <a:latin typeface="Times New Roman" panose="02020603050405020304" pitchFamily="18" charset="0"/>
              </a:rPr>
              <a:t> </a:t>
            </a:r>
            <a:r>
              <a:rPr lang="ru-RU" sz="1200" dirty="0" err="1">
                <a:latin typeface="Times New Roman" panose="02020603050405020304" pitchFamily="18" charset="0"/>
              </a:rPr>
              <a:t>болуы</a:t>
            </a:r>
            <a:r>
              <a:rPr lang="ru-RU" sz="1200" dirty="0">
                <a:latin typeface="Times New Roman" panose="02020603050405020304" pitchFamily="18" charset="0"/>
              </a:rPr>
              <a:t> </a:t>
            </a:r>
            <a:r>
              <a:rPr lang="ru-RU" sz="1200" dirty="0" err="1">
                <a:latin typeface="Times New Roman" panose="02020603050405020304" pitchFamily="18" charset="0"/>
              </a:rPr>
              <a:t>қажет</a:t>
            </a:r>
            <a:r>
              <a:rPr lang="ru-RU" sz="1200" dirty="0">
                <a:latin typeface="Times New Roman" panose="02020603050405020304" pitchFamily="18" charset="0"/>
              </a:rPr>
              <a:t>;</a:t>
            </a:r>
          </a:p>
          <a:p>
            <a:pPr algn="just"/>
            <a:r>
              <a:rPr lang="ru-RU" sz="1200" dirty="0">
                <a:latin typeface="Times New Roman" panose="02020603050405020304" pitchFamily="18" charset="0"/>
              </a:rPr>
              <a:t>- </a:t>
            </a:r>
            <a:r>
              <a:rPr lang="ru-RU" sz="1200" dirty="0" err="1">
                <a:latin typeface="Times New Roman" panose="02020603050405020304" pitchFamily="18" charset="0"/>
              </a:rPr>
              <a:t>ашық</a:t>
            </a:r>
            <a:r>
              <a:rPr lang="ru-RU" sz="1200" dirty="0">
                <a:latin typeface="Times New Roman" panose="02020603050405020304" pitchFamily="18" charset="0"/>
              </a:rPr>
              <a:t> </a:t>
            </a:r>
            <a:r>
              <a:rPr lang="ru-RU" sz="1200" dirty="0" err="1">
                <a:latin typeface="Times New Roman" panose="02020603050405020304" pitchFamily="18" charset="0"/>
              </a:rPr>
              <a:t>ауада</a:t>
            </a:r>
            <a:r>
              <a:rPr lang="ru-RU" sz="1200" dirty="0">
                <a:latin typeface="Times New Roman" panose="02020603050405020304" pitchFamily="18" charset="0"/>
              </a:rPr>
              <a:t> </a:t>
            </a:r>
            <a:r>
              <a:rPr lang="ru-RU" sz="1200" dirty="0" err="1">
                <a:latin typeface="Times New Roman" panose="02020603050405020304" pitchFamily="18" charset="0"/>
              </a:rPr>
              <a:t>физикалық</a:t>
            </a:r>
            <a:r>
              <a:rPr lang="ru-RU" sz="1200" dirty="0">
                <a:latin typeface="Times New Roman" panose="02020603050405020304" pitchFamily="18" charset="0"/>
              </a:rPr>
              <a:t> </a:t>
            </a:r>
            <a:r>
              <a:rPr lang="ru-RU" sz="1200" dirty="0" err="1">
                <a:latin typeface="Times New Roman" panose="02020603050405020304" pitchFamily="18" charset="0"/>
              </a:rPr>
              <a:t>белсенділікті</a:t>
            </a:r>
            <a:r>
              <a:rPr lang="ru-RU" sz="1200" dirty="0">
                <a:latin typeface="Times New Roman" panose="02020603050405020304" pitchFamily="18" charset="0"/>
              </a:rPr>
              <a:t> </a:t>
            </a:r>
            <a:r>
              <a:rPr lang="ru-RU" sz="1200" dirty="0" err="1">
                <a:latin typeface="Times New Roman" panose="02020603050405020304" pitchFamily="18" charset="0"/>
              </a:rPr>
              <a:t>шектеңіз</a:t>
            </a:r>
            <a:r>
              <a:rPr lang="ru-RU" sz="1200" dirty="0">
                <a:latin typeface="Times New Roman" panose="02020603050405020304" pitchFamily="18" charset="0"/>
              </a:rPr>
              <a:t>. </a:t>
            </a:r>
            <a:r>
              <a:rPr lang="ru-RU" sz="1200" dirty="0" err="1">
                <a:latin typeface="Times New Roman" panose="02020603050405020304" pitchFamily="18" charset="0"/>
              </a:rPr>
              <a:t>Жабық</a:t>
            </a:r>
            <a:r>
              <a:rPr lang="ru-RU" sz="1200" dirty="0">
                <a:latin typeface="Times New Roman" panose="02020603050405020304" pitchFamily="18" charset="0"/>
              </a:rPr>
              <a:t> спорт </a:t>
            </a:r>
            <a:r>
              <a:rPr lang="ru-RU" sz="1200" dirty="0" err="1">
                <a:latin typeface="Times New Roman" panose="02020603050405020304" pitchFamily="18" charset="0"/>
              </a:rPr>
              <a:t>кешендерінде</a:t>
            </a:r>
            <a:r>
              <a:rPr lang="ru-RU" sz="1200" dirty="0">
                <a:latin typeface="Times New Roman" panose="02020603050405020304" pitchFamily="18" charset="0"/>
              </a:rPr>
              <a:t> </a:t>
            </a:r>
            <a:r>
              <a:rPr lang="ru-RU" sz="1200" dirty="0" err="1">
                <a:latin typeface="Times New Roman" panose="02020603050405020304" pitchFamily="18" charset="0"/>
              </a:rPr>
              <a:t>дене</a:t>
            </a:r>
            <a:r>
              <a:rPr lang="ru-RU" sz="1200" dirty="0">
                <a:latin typeface="Times New Roman" panose="02020603050405020304" pitchFamily="18" charset="0"/>
              </a:rPr>
              <a:t> </a:t>
            </a:r>
            <a:r>
              <a:rPr lang="ru-RU" sz="1200" dirty="0" err="1">
                <a:latin typeface="Times New Roman" panose="02020603050405020304" pitchFamily="18" charset="0"/>
              </a:rPr>
              <a:t>шынықтыру</a:t>
            </a:r>
            <a:r>
              <a:rPr lang="ru-RU" sz="1200" dirty="0">
                <a:latin typeface="Times New Roman" panose="02020603050405020304" pitchFamily="18" charset="0"/>
              </a:rPr>
              <a:t> </a:t>
            </a:r>
            <a:r>
              <a:rPr lang="ru-RU" sz="1200" dirty="0" err="1">
                <a:latin typeface="Times New Roman" panose="02020603050405020304" pitchFamily="18" charset="0"/>
              </a:rPr>
              <a:t>және</a:t>
            </a:r>
            <a:r>
              <a:rPr lang="ru-RU" sz="1200" dirty="0">
                <a:latin typeface="Times New Roman" panose="02020603050405020304" pitchFamily="18" charset="0"/>
              </a:rPr>
              <a:t> </a:t>
            </a:r>
            <a:r>
              <a:rPr lang="ru-RU" sz="1200" dirty="0" err="1">
                <a:latin typeface="Times New Roman" panose="02020603050405020304" pitchFamily="18" charset="0"/>
              </a:rPr>
              <a:t>спортпен</a:t>
            </a:r>
            <a:r>
              <a:rPr lang="ru-RU" sz="1200" dirty="0">
                <a:latin typeface="Times New Roman" panose="02020603050405020304" pitchFamily="18" charset="0"/>
              </a:rPr>
              <a:t> </a:t>
            </a:r>
            <a:r>
              <a:rPr lang="ru-RU" sz="1200" dirty="0" err="1">
                <a:latin typeface="Times New Roman" panose="02020603050405020304" pitchFamily="18" charset="0"/>
              </a:rPr>
              <a:t>айналысу</a:t>
            </a:r>
            <a:r>
              <a:rPr lang="ru-RU" sz="1200" dirty="0">
                <a:latin typeface="Times New Roman" panose="02020603050405020304" pitchFamily="18" charset="0"/>
              </a:rPr>
              <a:t>.</a:t>
            </a:r>
            <a:endParaRPr lang="ru-RU" sz="12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18764</TotalTime>
  <Words>606</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2658</cp:revision>
  <cp:lastPrinted>2021-07-01T07:38:07Z</cp:lastPrinted>
  <dcterms:created xsi:type="dcterms:W3CDTF">2018-03-27T06:03:00Z</dcterms:created>
  <dcterms:modified xsi:type="dcterms:W3CDTF">2022-09-08T09:19:37Z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