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72318142"/>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09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09</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err="1" smtClean="0">
                <a:latin typeface="Times New Roman" pitchFamily="18" charset="0"/>
                <a:cs typeface="Times New Roman" pitchFamily="18" charset="0"/>
              </a:rPr>
              <a:t>жер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бетінде</a:t>
            </a:r>
            <a:r>
              <a:rPr lang="ru-RU" sz="1200" dirty="0" smtClean="0">
                <a:latin typeface="Times New Roman" pitchFamily="18" charset="0"/>
                <a:cs typeface="Times New Roman" pitchFamily="18" charset="0"/>
              </a:rPr>
              <a:t> 2 градус </a:t>
            </a:r>
            <a:r>
              <a:rPr lang="ru-RU" sz="1200" dirty="0" err="1" smtClean="0">
                <a:latin typeface="Times New Roman" pitchFamily="18" charset="0"/>
                <a:cs typeface="Times New Roman" pitchFamily="18" charset="0"/>
              </a:rPr>
              <a:t>үсік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smtClean="0">
                <a:latin typeface="Times New Roman" pitchFamily="18" charset="0"/>
                <a:cs typeface="Times New Roman" pitchFamily="18" charset="0"/>
              </a:rPr>
              <a:t> 20-22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09 </a:t>
            </a:r>
            <a:r>
              <a:rPr lang="kk-KZ" sz="1200" b="1" dirty="0">
                <a:solidFill>
                  <a:srgbClr val="000000"/>
                </a:solidFill>
                <a:latin typeface="Times New Roman" panose="02020603050405020304" pitchFamily="18" charset="0"/>
                <a:cs typeface="Times New Roman" panose="02020603050405020304" pitchFamily="18" charset="0"/>
              </a:rPr>
              <a:t>қыркүйек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10 </a:t>
            </a:r>
            <a:r>
              <a:rPr lang="ru-RU" sz="1200" b="1" dirty="0" err="1">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Кадылбекова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14310</TotalTime>
  <Words>588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2400</cp:revision>
  <cp:lastPrinted>2021-07-01T03:56:27Z</cp:lastPrinted>
  <dcterms:created xsi:type="dcterms:W3CDTF">2018-03-27T06:03:00Z</dcterms:created>
  <dcterms:modified xsi:type="dcterms:W3CDTF">2022-09-08T09:32:13Z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