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8 сентября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156297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сентября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сентября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ночью кратковременный дождь, гроза. Ветер северо-восточный 8-13, ночью порывы 15-20 м/с. Температура воздуха ночью 14-16, днем 28-30 тепла. 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северо-восточный 8-     13 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 14-16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9243" y="2116443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09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сентября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243" y="3155414"/>
            <a:ext cx="4680169" cy="46166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Кадылебкова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56557" y="699233"/>
            <a:ext cx="48101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12872</TotalTime>
  <Words>617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2346</cp:revision>
  <cp:lastPrinted>2021-07-01T03:56:27Z</cp:lastPrinted>
  <dcterms:created xsi:type="dcterms:W3CDTF">2018-03-27T06:03:00Z</dcterms:created>
  <dcterms:modified xsi:type="dcterms:W3CDTF">2022-09-08T09:37:09Z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