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380177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altLang="ru-RU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22357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09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осадков. Ветер юго-западный 9-14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20-22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10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10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южный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6-8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09 сентября, ночью 10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17242</TotalTime>
  <Words>603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2735</cp:revision>
  <cp:lastPrinted>2021-11-30T05:55:24Z</cp:lastPrinted>
  <dcterms:created xsi:type="dcterms:W3CDTF">2018-03-27T06:03:00Z</dcterms:created>
  <dcterms:modified xsi:type="dcterms:W3CDTF">2022-09-08T09:21:46Z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