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1652628"/>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a:t>
                      </a:r>
                      <a:r>
                        <a:rPr lang="kk-KZ" altLang="zh-CN" sz="1200" b="1" i="0" baseline="0" dirty="0" smtClean="0">
                          <a:solidFill>
                            <a:schemeClr val="tx1"/>
                          </a:solidFill>
                          <a:latin typeface="Times New Roman" panose="02020603050405020304" pitchFamily="18" charset="0"/>
                          <a:cs typeface="Times New Roman" panose="02020603050405020304" pitchFamily="18" charset="0"/>
                        </a:rPr>
                        <a:t>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қыркүйек </a:t>
                      </a:r>
                      <a:r>
                        <a:rPr lang="kk-KZ" altLang="zh-CN" sz="1200" b="1" i="1"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09 </a:t>
            </a:r>
            <a:r>
              <a:rPr lang="kk-KZ" sz="1200" b="1" dirty="0" smtClean="0">
                <a:latin typeface="Times New Roman" pitchFamily="18" charset="0"/>
                <a:cs typeface="Times New Roman" pitchFamily="18" charset="0"/>
              </a:rPr>
              <a:t>қыркүйекке</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kk-KZ" altLang="ru-RU" sz="1200" b="1" dirty="0" smtClean="0">
                <a:latin typeface="Times New Roman" panose="02020603050405020304" pitchFamily="18" charset="0"/>
                <a:cs typeface="Times New Roman" panose="02020603050405020304" pitchFamily="18" charset="0"/>
              </a:rPr>
              <a:t>09 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a:t>
            </a:r>
            <a:r>
              <a:rPr lang="kk-KZ" sz="1200" dirty="0" smtClean="0">
                <a:latin typeface="Times New Roman"/>
                <a:ea typeface="Calibri"/>
              </a:rPr>
              <a:t>олтүстік-шығыстан жел соғады, </a:t>
            </a:r>
            <a:r>
              <a:rPr lang="kk-KZ" sz="1200" dirty="0">
                <a:latin typeface="Times New Roman"/>
                <a:ea typeface="Calibri"/>
              </a:rPr>
              <a:t>күші 9-14</a:t>
            </a:r>
            <a:r>
              <a:rPr lang="kk-KZ" sz="1200" dirty="0" smtClean="0">
                <a:latin typeface="Times New Roman" pitchFamily="18" charset="0"/>
                <a:cs typeface="Times New Roman" pitchFamily="18" charset="0"/>
              </a:rPr>
              <a:t> м/с</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13-15,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a:t>
            </a:r>
            <a:r>
              <a:rPr lang="kk-KZ" sz="1200" dirty="0" smtClean="0">
                <a:latin typeface="Times New Roman"/>
                <a:ea typeface="Calibri"/>
              </a:rPr>
              <a:t>түстік-шығыстан </a:t>
            </a:r>
            <a:r>
              <a:rPr lang="kk-KZ" sz="1200" dirty="0">
                <a:latin typeface="Times New Roman"/>
                <a:ea typeface="Calibri"/>
              </a:rPr>
              <a:t>жел </a:t>
            </a:r>
            <a:r>
              <a:rPr lang="kk-KZ" sz="1200" dirty="0" smtClean="0">
                <a:latin typeface="Times New Roman"/>
                <a:ea typeface="Calibri"/>
              </a:rPr>
              <a:t>соғады, </a:t>
            </a:r>
            <a:r>
              <a:rPr lang="kk-KZ" sz="1200" dirty="0">
                <a:latin typeface="Times New Roman"/>
                <a:ea typeface="Calibri"/>
              </a:rPr>
              <a:t>күші 9-14</a:t>
            </a:r>
            <a:r>
              <a:rPr lang="kk-KZ" sz="1200" dirty="0">
                <a:latin typeface="Times New Roman" pitchFamily="18" charset="0"/>
                <a:cs typeface="Times New Roman" pitchFamily="18" charset="0"/>
              </a:rPr>
              <a:t> м/с.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09 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09</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a:t>
            </a:r>
            <a:r>
              <a:rPr lang="ru-RU" sz="1200" dirty="0" err="1" smtClean="0">
                <a:solidFill>
                  <a:schemeClr val="tx1"/>
                </a:solidFill>
                <a:latin typeface="Times New Roman" panose="02020603050405020304" pitchFamily="18" charset="0"/>
                <a:cs typeface="Times New Roman" panose="02020603050405020304" pitchFamily="18" charset="0"/>
              </a:rPr>
              <a:t>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Кадылбекова 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smtClean="0">
                <a:latin typeface="Times New Roman" panose="02020603050405020304" pitchFamily="18" charset="0"/>
                <a:ea typeface="Calibri" panose="020F0502020204030204" pitchFamily="34" charset="0"/>
                <a:cs typeface="Times New Roman" panose="02020603050405020304" pitchFamily="18" charset="0"/>
              </a:rPr>
              <a:t>Ұсыныстар жоқ</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13952</TotalTime>
  <Words>559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2602</cp:revision>
  <cp:lastPrinted>2022-09-06T06:07:25Z</cp:lastPrinted>
  <dcterms:created xsi:type="dcterms:W3CDTF">2018-03-27T06:03:00Z</dcterms:created>
  <dcterms:modified xsi:type="dcterms:W3CDTF">2022-09-08T09:30:30Z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