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133065"/>
              </p:ext>
            </p:extLst>
          </p:nvPr>
        </p:nvGraphicFramePr>
        <p:xfrm>
          <a:off x="4993576" y="4733142"/>
          <a:ext cx="4691064" cy="1853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902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09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6-11 м/с. Температура воздуха ночью 10-12, днем 24-26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Кадылбекова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08.09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11:03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13588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2344</cp:revision>
  <cp:lastPrinted>2021-07-01T03:56:27Z</cp:lastPrinted>
  <dcterms:created xsi:type="dcterms:W3CDTF">2018-03-27T06:03:00Z</dcterms:created>
  <dcterms:modified xsi:type="dcterms:W3CDTF">2022-09-08T09:09:02Z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