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89367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08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Небольшой дождь. Ветер юго-западный 9-14, днем порывы 15-20 м/с. Температура воздуха ночью 5-7,  днем 15-17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4-6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6496" y="553860"/>
            <a:ext cx="2910027" cy="3859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13259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2450</cp:revision>
  <cp:lastPrinted>2021-07-01T03:56:27Z</cp:lastPrinted>
  <dcterms:created xsi:type="dcterms:W3CDTF">2018-03-27T06:03:00Z</dcterms:created>
  <dcterms:modified xsi:type="dcterms:W3CDTF">2022-09-08T09:41:08Z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