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18E2856-880D-4008-A8D3-A48643386EB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73959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255E7-5511-409F-9B3E-6E1290C4E2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CEF1F-8975-4D41-A41E-4C550FCBCF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01FB9-34CB-4FFD-AA24-1486449655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DDB4F-F6A6-4E90-BB1E-FD3B8BD613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FF47C-46FF-417E-9B88-3ACCE443A2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0D4B5-B246-4E7F-B1C2-D35FB34061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A7C8F-5DCD-4969-A35D-227C7ACAF0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F415-78E3-4902-9B4F-3CCFE5E605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601B1-2240-429F-82DF-C5800C5BF2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40533-A6CB-4449-9443-E0A82EE6F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BC097-076C-40AD-9AED-21C7E28BD8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4E46261-72BD-47A9-BAEA-C6FC0CEF20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251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09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восточн</a:t>
            </a:r>
            <a:r>
              <a:rPr lang="kk-KZ">
                <a:solidFill>
                  <a:schemeClr val="tx1"/>
                </a:solidFill>
              </a:rPr>
              <a:t>ый 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30-32</a:t>
            </a:r>
            <a:r>
              <a:rPr lang="ru-RU">
                <a:solidFill>
                  <a:schemeClr val="tx1"/>
                </a:solidFill>
              </a:rPr>
              <a:t> тепла 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09 сентября, ночью 10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063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НМУ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</a:t>
            </a:r>
            <a:r>
              <a:rPr lang="ru-RU" dirty="0" err="1">
                <a:solidFill>
                  <a:schemeClr val="tx1"/>
                </a:solidFill>
              </a:rPr>
              <a:t>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</a:t>
            </a:r>
            <a:r>
              <a:rPr lang="ru-RU" i="1" dirty="0" err="1">
                <a:solidFill>
                  <a:schemeClr val="tx1"/>
                </a:solidFill>
              </a:rPr>
              <a:t>Айнабулак</a:t>
            </a:r>
            <a:r>
              <a:rPr lang="ru-RU" i="1" dirty="0">
                <a:solidFill>
                  <a:schemeClr val="tx1"/>
                </a:solidFill>
              </a:rPr>
              <a:t>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</a:t>
            </a:r>
            <a:r>
              <a:rPr lang="ru-RU" i="1" dirty="0" err="1">
                <a:solidFill>
                  <a:schemeClr val="tx1"/>
                </a:solidFill>
              </a:rPr>
              <a:t>Тастак</a:t>
            </a:r>
            <a:r>
              <a:rPr lang="ru-RU" i="1" dirty="0">
                <a:solidFill>
                  <a:schemeClr val="tx1"/>
                </a:solidFill>
              </a:rPr>
              <a:t>-1, ул. Толе </a:t>
            </a:r>
            <a:r>
              <a:rPr lang="ru-RU" i="1" dirty="0" err="1">
                <a:solidFill>
                  <a:schemeClr val="tx1"/>
                </a:solidFill>
              </a:rPr>
              <a:t>би</a:t>
            </a:r>
            <a:r>
              <a:rPr lang="ru-RU" i="1" dirty="0">
                <a:solidFill>
                  <a:schemeClr val="tx1"/>
                </a:solidFill>
              </a:rPr>
              <a:t>, 249, </a:t>
            </a:r>
            <a:r>
              <a:rPr lang="ru-RU" i="1" dirty="0" err="1">
                <a:solidFill>
                  <a:schemeClr val="tx1"/>
                </a:solidFill>
              </a:rPr>
              <a:t>ГУ</a:t>
            </a:r>
            <a:r>
              <a:rPr lang="ru-RU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Кадылбекова А.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642" y="629306"/>
            <a:ext cx="47927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14340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2655</cp:revision>
  <cp:lastPrinted>2021-07-01T09:11:30Z</cp:lastPrinted>
  <dcterms:created xsi:type="dcterms:W3CDTF">2018-03-27T06:03:00Z</dcterms:created>
  <dcterms:modified xsi:type="dcterms:W3CDTF">2022-09-08T09:12:11Z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