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1954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жаңбыр, найзағай. Жел батыстан, солтүстік-батыстан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күндіз 17-19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a:latin typeface="Times New Roman" pitchFamily="18" charset="0"/>
                <a:cs typeface="Times New Roman" pitchFamily="18" charset="0"/>
              </a:rPr>
              <a:t> екпіні 18 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Кадылбекова</a:t>
            </a:r>
            <a:r>
              <a:rPr lang="ru-RU" altLang="ru-RU" sz="1200" b="1" i="1"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15167</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2776</cp:revision>
  <cp:lastPrinted>2021-07-01T03:56:27Z</cp:lastPrinted>
  <dcterms:created xsi:type="dcterms:W3CDTF">2018-03-27T06:03:00Z</dcterms:created>
  <dcterms:modified xsi:type="dcterms:W3CDTF">2022-09-08T08:50:09Z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