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729967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09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08 </a:t>
            </a:r>
            <a:r>
              <a:rPr lang="ru-RU" altLang="ru-RU" sz="1100" b="1" dirty="0" err="1" smtClean="0">
                <a:solidFill>
                  <a:srgbClr val="000000"/>
                </a:solidFill>
                <a:latin typeface="Times New Roman" pitchFamily="18" charset="0"/>
                <a:cs typeface="Times New Roman" pitchFamily="18" charset="0"/>
              </a:rPr>
              <a:t>қыркүйектен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err="1"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09 </a:t>
            </a:r>
            <a:r>
              <a:rPr lang="kk-KZ" sz="1100" b="1" dirty="0" smtClean="0">
                <a:solidFill>
                  <a:srgbClr val="000000"/>
                </a:solidFill>
                <a:latin typeface="Times New Roman" pitchFamily="18" charset="0"/>
                <a:cs typeface="Times New Roman" pitchFamily="18" charset="0"/>
              </a:rPr>
              <a:t>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Аздаған жаңбыр. Оңтүстік-батыстан жел соғады, күші 9-14, күндіз екпіні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5-7, күндіз 15-17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10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09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4-6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53000" y="328498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04864"/>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rgbClr val="000000"/>
                </a:solidFill>
                <a:latin typeface="Times New Roman" pitchFamily="18" charset="0"/>
                <a:cs typeface="Times New Roman" pitchFamily="18" charset="0"/>
              </a:rPr>
              <a:t>қыркүйекке</a:t>
            </a:r>
            <a:r>
              <a:rPr lang="ru-RU" sz="1200" smtClean="0">
                <a:solidFill>
                  <a:schemeClr val="tx1"/>
                </a:solidFill>
                <a:latin typeface="Times New Roman" panose="02020603050405020304" pitchFamily="18" charset="0"/>
                <a:cs typeface="Times New Roman" panose="02020603050405020304" pitchFamily="18" charset="0"/>
              </a:rPr>
              <a:t>, 10 </a:t>
            </a:r>
            <a:r>
              <a:rPr lang="kk-KZ" sz="120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632520" y="913258"/>
            <a:ext cx="1808765" cy="385939"/>
          </a:xfrm>
          <a:prstGeom prst="rect">
            <a:avLst/>
          </a:prstGeom>
        </p:spPr>
        <p:txBody>
          <a:bodyPr wrap="none">
            <a:spAutoFit/>
          </a:bodyPr>
          <a:lstStyle/>
          <a:p>
            <a:pPr algn="just">
              <a:lnSpc>
                <a:spcPct val="106000"/>
              </a:lnSpc>
              <a:spcAft>
                <a:spcPts val="800"/>
              </a:spcAft>
            </a:pPr>
            <a:r>
              <a:rPr lang="kk-KZ"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6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565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2425</cp:revision>
  <cp:lastPrinted>2021-07-01T03:56:27Z</cp:lastPrinted>
  <dcterms:created xsi:type="dcterms:W3CDTF">2018-03-27T06:03:00Z</dcterms:created>
  <dcterms:modified xsi:type="dcterms:W3CDTF">2022-09-08T09:40:40Z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