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8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kk-KZ" altLang="ru-RU" sz="1200" b="1" dirty="0"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80189667"/>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08 қыркүйектен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өткінші жаңбыр, найзағай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түнде екпіні 15-20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14-16, күндіз 28-30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10 қыркүйекке</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09 қыркүйектен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10 қыркүйекке</a:t>
            </a:r>
          </a:p>
          <a:p>
            <a:pPr lvl="0" indent="182563" algn="ct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соғады, күші 8-13 м/с. Ауа температурасы 14-16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643182"/>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5298" y="251521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қыркүйекте </a:t>
            </a:r>
            <a:r>
              <a:rPr lang="ru-RU" sz="120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0463" y="352402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Кадылбекова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17"/>
          <p:cNvSpPr>
            <a:spLocks noChangeArrowheads="1"/>
          </p:cNvSpPr>
          <p:nvPr/>
        </p:nvSpPr>
        <p:spPr bwMode="auto">
          <a:xfrm>
            <a:off x="155575" y="966788"/>
            <a:ext cx="4697413" cy="289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Ұсыныстар</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жоқ</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13112</TotalTime>
  <Words>624</Words>
  <Application>Microsoft Office PowerPoint</Application>
  <PresentationFormat>Лист A4 (210x297 мм)</PresentationFormat>
  <Paragraphs>107</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2440</cp:revision>
  <cp:lastPrinted>2021-07-01T03:56:27Z</cp:lastPrinted>
  <dcterms:created xsi:type="dcterms:W3CDTF">2018-03-27T06:03:00Z</dcterms:created>
  <dcterms:modified xsi:type="dcterms:W3CDTF">2022-09-08T09:38:14Z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