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2" d="100"/>
          <a:sy n="72" d="100"/>
        </p:scale>
        <p:origin x="31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28777921"/>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08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79998" y="152900"/>
            <a:ext cx="4681539" cy="2108269"/>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09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08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қыркүйектен</a:t>
            </a:r>
            <a:r>
              <a:rPr lang="ru-RU" altLang="ru-RU" sz="1200" b="1" dirty="0">
                <a:latin typeface="Times New Roman" panose="02020603050405020304" pitchFamily="18" charset="0"/>
                <a:cs typeface="Times New Roman" panose="02020603050405020304" pitchFamily="18" charset="0"/>
              </a:rPr>
              <a:t> с. 21-ден. 09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с. 21-ге дейін</a:t>
            </a:r>
          </a:p>
          <a:p>
            <a:pPr algn="just"/>
            <a:r>
              <a:rPr lang="kk-KZ"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cs typeface="Times New Roman" panose="02020603050405020304" pitchFamily="18" charset="0"/>
              </a:rPr>
              <a:t>Ж</a:t>
            </a:r>
            <a:r>
              <a:rPr lang="kk-KZ" sz="1200" dirty="0">
                <a:latin typeface="Times New Roman" panose="02020603050405020304" pitchFamily="18" charset="0"/>
                <a:cs typeface="Times New Roman" panose="02020603050405020304" pitchFamily="18" charset="0"/>
              </a:rPr>
              <a:t>ауын-шашынсыз</a:t>
            </a:r>
            <a:r>
              <a:rPr lang="kk-KZ" sz="1200" kern="1400" dirty="0">
                <a:solidFill>
                  <a:srgbClr val="000000"/>
                </a:solidFill>
                <a:latin typeface="Times New Roman" panose="02020603050405020304" pitchFamily="18" charset="0"/>
                <a:cs typeface="Times New Roman" panose="02020603050405020304" pitchFamily="18" charset="0"/>
              </a:rPr>
              <a:t>. О</a:t>
            </a:r>
            <a:r>
              <a:rPr lang="kk-KZ" sz="1200" dirty="0">
                <a:latin typeface="Times New Roman" panose="02020603050405020304" pitchFamily="18" charset="0"/>
                <a:ea typeface="Times New Roman" panose="02020603050405020304" pitchFamily="18" charset="0"/>
              </a:rPr>
              <a:t>ң</a:t>
            </a:r>
            <a:r>
              <a:rPr lang="kk-KZ" sz="1200" kern="1400" dirty="0">
                <a:solidFill>
                  <a:srgbClr val="000000"/>
                </a:solidFill>
                <a:latin typeface="Times New Roman" panose="02020603050405020304" pitchFamily="18" charset="0"/>
                <a:cs typeface="Times New Roman" panose="02020603050405020304" pitchFamily="18" charset="0"/>
              </a:rPr>
              <a:t>түстіқ-батыстан</a:t>
            </a:r>
            <a:r>
              <a:rPr lang="kk-KZ" sz="1200" kern="1400" dirty="0">
                <a:solidFill>
                  <a:srgbClr val="000000"/>
                </a:solidFill>
                <a:latin typeface="Times New Roman" panose="02020603050405020304" pitchFamily="18" charset="0"/>
                <a:ea typeface="Calibri" panose="020F0502020204030204" pitchFamily="34" charset="0"/>
              </a:rPr>
              <a:t> жел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a:t>
            </a:r>
            <a:r>
              <a:rPr lang="kk-KZ" sz="1200" kern="1400" dirty="0">
                <a:solidFill>
                  <a:srgbClr val="000000"/>
                </a:solidFill>
                <a:latin typeface="Times New Roman" panose="02020603050405020304" pitchFamily="18" charset="0"/>
                <a:ea typeface="Times New Roman" panose="02020603050405020304" pitchFamily="18" charset="0"/>
              </a:rPr>
              <a:t>, күші 9-14 м/с.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a:t>
            </a:r>
            <a:r>
              <a:rPr lang="kk-KZ" sz="12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3-5,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20-22 жылы.</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10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09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қыркүйектен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10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kern="1400" dirty="0">
                <a:solidFill>
                  <a:srgbClr val="000000"/>
                </a:solidFill>
                <a:latin typeface="Times New Roman" panose="02020603050405020304" pitchFamily="18" charset="0"/>
                <a:cs typeface="Times New Roman" panose="02020603050405020304" pitchFamily="18" charset="0"/>
              </a:rPr>
              <a:t>         Ж</a:t>
            </a:r>
            <a:r>
              <a:rPr lang="kk-KZ" sz="1200" dirty="0">
                <a:latin typeface="Times New Roman" panose="02020603050405020304" pitchFamily="18" charset="0"/>
                <a:cs typeface="Times New Roman" panose="02020603050405020304" pitchFamily="18" charset="0"/>
              </a:rPr>
              <a:t>ауын-шашынсыз</a:t>
            </a:r>
            <a:r>
              <a:rPr lang="kk-KZ" sz="1200" kern="1400" dirty="0">
                <a:solidFill>
                  <a:srgbClr val="000000"/>
                </a:solidFill>
                <a:latin typeface="Times New Roman" panose="02020603050405020304" pitchFamily="18"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rPr>
              <a:t>Оңтүстіктен</a:t>
            </a:r>
            <a:r>
              <a:rPr lang="kk-KZ" sz="1200" kern="1400" dirty="0">
                <a:solidFill>
                  <a:srgbClr val="000000"/>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a:t>
            </a:r>
            <a:r>
              <a:rPr lang="ru-RU" sz="1200" dirty="0">
                <a:solidFill>
                  <a:srgbClr val="000000"/>
                </a:solidFill>
                <a:latin typeface="Times New Roman" panose="02020603050405020304" pitchFamily="18" charset="0"/>
                <a:cs typeface="Times New Roman" panose="02020603050405020304" pitchFamily="18" charset="0"/>
              </a:rPr>
              <a:t>Ауа температурасы 6-8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7043" y="2177244"/>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09</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қыркүйегі</a:t>
            </a:r>
            <a:r>
              <a:rPr lang="kk-KZ" sz="1200" kern="1400" dirty="0">
                <a:solidFill>
                  <a:srgbClr val="000000"/>
                </a:solidFill>
                <a:latin typeface="Times New Roman" panose="02020603050405020304" pitchFamily="18" charset="0"/>
                <a:ea typeface="Times New Roman" panose="02020603050405020304" pitchFamily="18" charset="0"/>
              </a:rPr>
              <a:t>на, 10</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қыркүйегіне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4"/>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Кадылбекова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17150</TotalTime>
  <Words>561</Words>
  <Application>Microsoft Office PowerPoint</Application>
  <PresentationFormat>Лист A4 (210x297 мм)</PresentationFormat>
  <Paragraphs>103</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2770</cp:revision>
  <cp:lastPrinted>2022-05-31T05:49:59Z</cp:lastPrinted>
  <dcterms:created xsi:type="dcterms:W3CDTF">2018-03-27T06:03:00Z</dcterms:created>
  <dcterms:modified xsi:type="dcterms:W3CDTF">2022-09-08T09:22:11Z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