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0" d="100"/>
          <a:sy n="110" d="100"/>
        </p:scale>
        <p:origin x="206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666079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10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қыркүйекке</a:t>
            </a:r>
          </a:p>
          <a:p>
            <a:pPr lvl="0"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09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09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солтүстік-шығысқа ауыспалы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күндіз 21-23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09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10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17776</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2384</cp:revision>
  <cp:lastPrinted>2021-07-01T07:38:07Z</cp:lastPrinted>
  <dcterms:created xsi:type="dcterms:W3CDTF">2018-03-27T06:03:00Z</dcterms:created>
  <dcterms:modified xsi:type="dcterms:W3CDTF">2022-09-08T09:38:54Z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