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594419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№251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сентября, ночью 10 сентября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062380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08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09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без осадков. Ветер юго-восточный с переходом на северо-восточный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13-15,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21-23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10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10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 м/с. Температура воздуха ночью 16-18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Кадылбекова 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15074</TotalTime>
  <Words>602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2346</cp:revision>
  <cp:lastPrinted>2021-10-15T03:50:29Z</cp:lastPrinted>
  <dcterms:created xsi:type="dcterms:W3CDTF">2018-03-27T06:03:00Z</dcterms:created>
  <dcterms:modified xsi:type="dcterms:W3CDTF">2022-09-08T09:39:06Z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