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47168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06608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13926</TotalTime>
  <Words>578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2591</cp:revision>
  <cp:lastPrinted>2022-09-07T05:55:05Z</cp:lastPrinted>
  <dcterms:created xsi:type="dcterms:W3CDTF">2018-03-27T06:03:00Z</dcterms:created>
  <dcterms:modified xsi:type="dcterms:W3CDTF">2022-09-08T09:29:53Z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