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942336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60682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08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западный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17-19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09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09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западный, 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4-6 тепла.</a:t>
            </a:r>
            <a:endParaRPr lang="ru-KZ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08 сентября, ночью 09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17239</TotalTime>
  <Words>605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2733</cp:revision>
  <cp:lastPrinted>2021-11-30T05:55:24Z</cp:lastPrinted>
  <dcterms:created xsi:type="dcterms:W3CDTF">2018-03-27T06:03:00Z</dcterms:created>
  <dcterms:modified xsi:type="dcterms:W3CDTF">2022-09-07T09:46:22Z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