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35726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08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latin typeface="Times New Roman"/>
                <a:ea typeface="Calibri"/>
              </a:rPr>
              <a:t>олтүстік-батыстан соғатын жел солтүстік шығысқа ауысады, </a:t>
            </a:r>
            <a:r>
              <a:rPr lang="kk-KZ" sz="1200" dirty="0">
                <a:latin typeface="Times New Roman"/>
                <a:ea typeface="Calibri"/>
              </a:rPr>
              <a:t>күші 9-14</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a:latin typeface="Times New Roman"/>
                <a:ea typeface="Calibri"/>
              </a:rPr>
              <a:t>олтүстік-батыстан соғатын жел солтүстік шығысқа ауысады, күші 9-14</a:t>
            </a:r>
            <a:r>
              <a:rPr lang="kk-KZ" sz="1200" dirty="0">
                <a:latin typeface="Times New Roman" pitchFamily="18" charset="0"/>
                <a:cs typeface="Times New Roman" pitchFamily="18" charset="0"/>
              </a:rPr>
              <a:t> м/с. </a:t>
            </a:r>
            <a:r>
              <a:rPr lang="kk-KZ" sz="120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2601</cp:revision>
  <cp:lastPrinted>2022-09-06T06:07:25Z</cp:lastPrinted>
  <dcterms:created xsi:type="dcterms:W3CDTF">2018-03-27T06:03:00Z</dcterms:created>
  <dcterms:modified xsi:type="dcterms:W3CDTF">2022-09-07T10:06:18Z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