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қыркүйек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578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08 </a:t>
            </a:r>
            <a:r>
              <a:rPr lang="kk-KZ" sz="1100" b="1" dirty="0" smtClean="0">
                <a:solidFill>
                  <a:srgbClr val="000000"/>
                </a:solidFill>
                <a:latin typeface="Times New Roman" pitchFamily="18" charset="0"/>
                <a:cs typeface="Times New Roman" pitchFamily="18" charset="0"/>
              </a:rPr>
              <a:t>қыркүйекке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07 </a:t>
            </a:r>
            <a:r>
              <a:rPr lang="ru-RU" altLang="ru-RU" sz="1100" b="1" dirty="0" err="1" smtClean="0">
                <a:solidFill>
                  <a:srgbClr val="000000"/>
                </a:solidFill>
                <a:latin typeface="Times New Roman" pitchFamily="18" charset="0"/>
                <a:cs typeface="Times New Roman" pitchFamily="18" charset="0"/>
              </a:rPr>
              <a:t>қыркүйектен</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err="1"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08 </a:t>
            </a:r>
            <a:r>
              <a:rPr lang="kk-KZ" sz="1100" b="1" dirty="0" smtClean="0">
                <a:solidFill>
                  <a:srgbClr val="000000"/>
                </a:solidFill>
                <a:latin typeface="Times New Roman" pitchFamily="18" charset="0"/>
                <a:cs typeface="Times New Roman" pitchFamily="18" charset="0"/>
              </a:rPr>
              <a:t>қыркүйекке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ru-RU"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Оңтүстік-батыстан жел соғады, күші 9-14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4-6, күндіз 14-16 градус жылы.</a:t>
            </a:r>
            <a:endParaRPr lang="kk-KZ" sz="1100" dirty="0">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09</a:t>
            </a:r>
            <a:r>
              <a:rPr lang="kk-KZ" sz="1100" b="1" dirty="0" smtClean="0">
                <a:solidFill>
                  <a:srgbClr val="000000"/>
                </a:solidFill>
                <a:latin typeface="Times New Roman" pitchFamily="18" charset="0"/>
                <a:cs typeface="Times New Roman" pitchFamily="18" charset="0"/>
              </a:rPr>
              <a:t> қыркүйекке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altLang="ru-RU" sz="1100" b="1" dirty="0" smtClean="0">
                <a:solidFill>
                  <a:srgbClr val="000000"/>
                </a:solidFill>
                <a:latin typeface="Times New Roman" pitchFamily="18" charset="0"/>
                <a:cs typeface="Times New Roman" pitchFamily="18" charset="0"/>
              </a:rPr>
              <a:t>08 </a:t>
            </a:r>
            <a:r>
              <a:rPr lang="kk-KZ" sz="1100" b="1" dirty="0" smtClean="0">
                <a:solidFill>
                  <a:srgbClr val="000000"/>
                </a:solidFill>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09 </a:t>
            </a:r>
            <a:r>
              <a:rPr lang="kk-KZ" sz="1100" b="1" dirty="0" smtClean="0">
                <a:solidFill>
                  <a:srgbClr val="000000"/>
                </a:solidFill>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Оңтүстік-батыстан жел соғады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5-7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1328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a:t>
            </a:r>
            <a:r>
              <a:rPr lang="kk-KZ" sz="1200" dirty="0" smtClean="0">
                <a:solidFill>
                  <a:srgbClr val="000000"/>
                </a:solidFill>
                <a:latin typeface="Times New Roman" pitchFamily="18" charset="0"/>
                <a:cs typeface="Times New Roman" pitchFamily="18" charset="0"/>
              </a:rPr>
              <a:t>қыркүйекке</a:t>
            </a:r>
            <a:r>
              <a:rPr lang="ru-RU" sz="1200" smtClean="0">
                <a:solidFill>
                  <a:schemeClr val="tx1"/>
                </a:solidFill>
                <a:latin typeface="Times New Roman" panose="02020603050405020304" pitchFamily="18" charset="0"/>
                <a:cs typeface="Times New Roman" panose="02020603050405020304" pitchFamily="18" charset="0"/>
              </a:rPr>
              <a:t>, 09 </a:t>
            </a:r>
            <a:r>
              <a:rPr lang="kk-KZ" sz="1200" dirty="0" smtClean="0">
                <a:solidFill>
                  <a:srgbClr val="000000"/>
                </a:solidFill>
                <a:latin typeface="Times New Roman" pitchFamily="18" charset="0"/>
                <a:cs typeface="Times New Roman"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13082</TotalTime>
  <Words>557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2422</cp:revision>
  <cp:lastPrinted>2021-07-01T03:56:27Z</cp:lastPrinted>
  <dcterms:created xsi:type="dcterms:W3CDTF">2018-03-27T06:03:00Z</dcterms:created>
  <dcterms:modified xsi:type="dcterms:W3CDTF">2022-09-07T09:51:55Z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