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7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18443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облачность, во второй половине дня кратковременный дождь, гроза. Ветер северо-восточный 8-13, днем порывы 15-20 м/с. Температура воздуха ночью 19-21, днем 29-31 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8-     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19-21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12870</TotalTime>
  <Words>618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2345</cp:revision>
  <cp:lastPrinted>2021-07-01T03:56:27Z</cp:lastPrinted>
  <dcterms:created xsi:type="dcterms:W3CDTF">2018-03-27T06:03:00Z</dcterms:created>
  <dcterms:modified xsi:type="dcterms:W3CDTF">2022-09-07T10:14:17Z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