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392963"/>
          </a:xfrm>
          <a:prstGeom prst="rect">
            <a:avLst/>
          </a:prstGeom>
        </p:spPr>
        <p:txBody>
          <a:bodyPr wrap="square">
            <a:spAutoFit/>
          </a:bodyPr>
          <a:lstStyle/>
          <a:p>
            <a:pPr lvl="0" algn="ctr"/>
            <a:r>
              <a:rPr lang="ru-RU" altLang="ru-RU" sz="1150" b="1" dirty="0">
                <a:latin typeface="Times New Roman" panose="02020603050405020304" pitchFamily="18" charset="0"/>
                <a:cs typeface="Times New Roman" panose="02020603050405020304" pitchFamily="18" charset="0"/>
              </a:rPr>
              <a:t>Шымкент </a:t>
            </a:r>
            <a:r>
              <a:rPr lang="ru-RU" altLang="ru-RU" sz="1150" b="1" dirty="0" err="1">
                <a:latin typeface="Times New Roman" panose="02020603050405020304" pitchFamily="18" charset="0"/>
                <a:cs typeface="Times New Roman" panose="02020603050405020304" pitchFamily="18" charset="0"/>
              </a:rPr>
              <a:t>қаласы бойынша</a:t>
            </a:r>
            <a:r>
              <a:rPr lang="ru-RU" altLang="ru-RU" sz="1150" b="1" dirty="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08 </a:t>
            </a:r>
            <a:r>
              <a:rPr lang="kk-KZ" altLang="ru-RU" sz="1150" b="1" dirty="0" smtClean="0">
                <a:latin typeface="Times New Roman" panose="02020603050405020304" pitchFamily="18" charset="0"/>
                <a:cs typeface="Times New Roman" panose="02020603050405020304" pitchFamily="18" charset="0"/>
              </a:rPr>
              <a:t>қыркүйекке </a:t>
            </a:r>
            <a:r>
              <a:rPr lang="ru-RU" altLang="ru-RU" sz="1150" b="1" dirty="0" err="1" smtClean="0">
                <a:latin typeface="Times New Roman" panose="02020603050405020304" pitchFamily="18" charset="0"/>
                <a:cs typeface="Times New Roman" panose="02020603050405020304" pitchFamily="18" charset="0"/>
              </a:rPr>
              <a:t>арналған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2022 ж. </a:t>
            </a:r>
            <a:r>
              <a:rPr lang="kk-KZ" altLang="ru-RU" sz="1150" b="1" dirty="0">
                <a:latin typeface="Times New Roman" pitchFamily="18" charset="0"/>
                <a:cs typeface="Times New Roman" pitchFamily="18" charset="0"/>
              </a:rPr>
              <a:t>21 сағ. </a:t>
            </a:r>
            <a:r>
              <a:rPr lang="kk-KZ" altLang="ru-RU" sz="1150" b="1" dirty="0" smtClean="0">
                <a:latin typeface="Times New Roman" pitchFamily="18" charset="0"/>
                <a:cs typeface="Times New Roman" pitchFamily="18" charset="0"/>
              </a:rPr>
              <a:t>07 қыркүйектен 2</a:t>
            </a:r>
            <a:r>
              <a:rPr lang="en-US" altLang="ru-RU" sz="1150" b="1" dirty="0">
                <a:latin typeface="Times New Roman" pitchFamily="18" charset="0"/>
                <a:cs typeface="Times New Roman" pitchFamily="18" charset="0"/>
              </a:rPr>
              <a:t>1</a:t>
            </a:r>
            <a:r>
              <a:rPr lang="kk-KZ" altLang="ru-RU" sz="1150" b="1" dirty="0">
                <a:latin typeface="Times New Roman" pitchFamily="18" charset="0"/>
                <a:cs typeface="Times New Roman" pitchFamily="18" charset="0"/>
              </a:rPr>
              <a:t> сағ. </a:t>
            </a:r>
            <a:r>
              <a:rPr lang="ru-RU" altLang="ru-RU" sz="1150" b="1" dirty="0" smtClean="0">
                <a:latin typeface="Times New Roman" panose="02020603050405020304" pitchFamily="18" charset="0"/>
                <a:cs typeface="Times New Roman" panose="02020603050405020304" pitchFamily="18" charset="0"/>
              </a:rPr>
              <a:t>08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2022 </a:t>
            </a:r>
            <a:r>
              <a:rPr lang="kk-KZ" altLang="ru-RU" sz="1150" b="1" dirty="0">
                <a:latin typeface="Times New Roman" pitchFamily="18" charset="0"/>
                <a:cs typeface="Times New Roman" pitchFamily="18" charset="0"/>
              </a:rPr>
              <a:t>ж. </a:t>
            </a:r>
            <a:r>
              <a:rPr lang="ru-RU" sz="1150" b="1" dirty="0" smtClean="0">
                <a:latin typeface="Times New Roman" pitchFamily="18" charset="0"/>
                <a:cs typeface="Times New Roman" pitchFamily="18" charset="0"/>
              </a:rPr>
              <a:t> </a:t>
            </a:r>
            <a:r>
              <a:rPr lang="kk-KZ" altLang="ru-RU" sz="1150" b="1" dirty="0">
                <a:latin typeface="Times New Roman" pitchFamily="18" charset="0"/>
                <a:cs typeface="Times New Roman" pitchFamily="18" charset="0"/>
              </a:rPr>
              <a:t>дейін</a:t>
            </a:r>
            <a:r>
              <a:rPr lang="en-US" altLang="ru-RU" sz="1150" dirty="0">
                <a:solidFill>
                  <a:srgbClr val="000000"/>
                </a:solidFill>
                <a:latin typeface="Times New Roman" pitchFamily="18" charset="0"/>
                <a:cs typeface="Times New Roman" pitchFamily="18" charset="0"/>
              </a:rPr>
              <a:t> </a:t>
            </a:r>
            <a:r>
              <a:rPr lang="ru-RU" altLang="ru-RU" sz="1150" dirty="0">
                <a:solidFill>
                  <a:srgbClr val="000000"/>
                </a:solidFill>
                <a:latin typeface="Times New Roman" panose="02020603050405020304" pitchFamily="18" charset="0"/>
                <a:cs typeface="Times New Roman" panose="02020603050405020304" pitchFamily="18" charset="0"/>
                <a:sym typeface="+mn-ea"/>
              </a:rPr>
              <a:t>      </a:t>
            </a:r>
            <a:endParaRPr lang="ru-RU" altLang="ru-RU" sz="1150" b="1" dirty="0">
              <a:solidFill>
                <a:srgbClr val="002060"/>
              </a:solidFill>
              <a:latin typeface="Times New Roman" pitchFamily="18" charset="0"/>
              <a:cs typeface="Times New Roman" pitchFamily="18" charset="0"/>
            </a:endParaRPr>
          </a:p>
          <a:p>
            <a:pPr indent="182563" algn="just"/>
            <a:r>
              <a:rPr lang="kk-KZ" sz="1150" dirty="0">
                <a:latin typeface="Times New Roman" pitchFamily="18" charset="0"/>
                <a:cs typeface="Times New Roman" pitchFamily="18" charset="0"/>
              </a:rPr>
              <a:t> </a:t>
            </a:r>
            <a:r>
              <a:rPr lang="kk-KZ" sz="1150" dirty="0" smtClean="0">
                <a:latin typeface="Times New Roman" pitchFamily="18" charset="0"/>
                <a:cs typeface="Times New Roman" pitchFamily="18" charset="0"/>
              </a:rPr>
              <a:t>Көшпелі бұлтты</a:t>
            </a:r>
            <a:r>
              <a:rPr lang="kk-KZ" sz="1150" dirty="0">
                <a:latin typeface="Times New Roman" pitchFamily="18" charset="0"/>
                <a:cs typeface="Times New Roman" pitchFamily="18" charset="0"/>
              </a:rPr>
              <a:t>,</a:t>
            </a:r>
            <a:r>
              <a:rPr lang="en-US" sz="1150" dirty="0">
                <a:latin typeface="Times New Roman" pitchFamily="18" charset="0"/>
                <a:cs typeface="Times New Roman" pitchFamily="18" charset="0"/>
              </a:rPr>
              <a:t> </a:t>
            </a:r>
            <a:r>
              <a:rPr lang="kk-KZ" sz="1150" dirty="0" smtClean="0">
                <a:latin typeface="Times New Roman" pitchFamily="18" charset="0"/>
                <a:cs typeface="Times New Roman" pitchFamily="18" charset="0"/>
              </a:rPr>
              <a:t>күннің екінші жартысында өткінші жаңбыр, найзағай болады</a:t>
            </a:r>
            <a:r>
              <a:rPr lang="ru-RU" sz="1150" dirty="0" smtClean="0">
                <a:latin typeface="Times New Roman" pitchFamily="18" charset="0"/>
                <a:cs typeface="Times New Roman" pitchFamily="18" charset="0"/>
              </a:rPr>
              <a:t>.</a:t>
            </a:r>
            <a:r>
              <a:rPr lang="kk-KZ" sz="1150" dirty="0" smtClean="0">
                <a:latin typeface="Times New Roman" pitchFamily="18" charset="0"/>
                <a:cs typeface="Times New Roman" pitchFamily="18" charset="0"/>
              </a:rPr>
              <a:t> Солтүстік-шығыстан жел </a:t>
            </a:r>
            <a:r>
              <a:rPr lang="kk-KZ" sz="1150" dirty="0">
                <a:latin typeface="Times New Roman" pitchFamily="18" charset="0"/>
                <a:cs typeface="Times New Roman" pitchFamily="18" charset="0"/>
              </a:rPr>
              <a:t>соғады, күші </a:t>
            </a:r>
            <a:r>
              <a:rPr lang="kk-KZ" sz="1150" dirty="0" smtClean="0">
                <a:latin typeface="Times New Roman" pitchFamily="18" charset="0"/>
                <a:cs typeface="Times New Roman" pitchFamily="18" charset="0"/>
              </a:rPr>
              <a:t>8-13, күндіз екпіні 15-20 м/с</a:t>
            </a:r>
            <a:r>
              <a:rPr lang="kk-KZ" sz="1150" dirty="0">
                <a:latin typeface="Times New Roman" pitchFamily="18" charset="0"/>
                <a:cs typeface="Times New Roman" pitchFamily="18" charset="0"/>
              </a:rPr>
              <a:t>. Ауа температурасы түнде </a:t>
            </a:r>
            <a:r>
              <a:rPr lang="kk-KZ" sz="1150" dirty="0" smtClean="0">
                <a:latin typeface="Times New Roman" pitchFamily="18" charset="0"/>
                <a:cs typeface="Times New Roman" pitchFamily="18" charset="0"/>
              </a:rPr>
              <a:t>19-21, күндіз 29-31 градус </a:t>
            </a:r>
            <a:r>
              <a:rPr lang="kk-KZ" sz="1150" dirty="0">
                <a:latin typeface="Times New Roman" pitchFamily="18" charset="0"/>
                <a:cs typeface="Times New Roman" pitchFamily="18" charset="0"/>
              </a:rPr>
              <a:t>жылы болады.</a:t>
            </a:r>
            <a:endParaRPr lang="ru-RU" sz="1150" dirty="0">
              <a:latin typeface="Times New Roman" pitchFamily="18" charset="0"/>
              <a:cs typeface="Times New Roman" pitchFamily="18" charset="0"/>
            </a:endParaRPr>
          </a:p>
          <a:p>
            <a:pPr indent="182563" algn="ctr"/>
            <a:r>
              <a:rPr lang="kk-KZ" altLang="ru-RU" sz="1150" b="1" dirty="0" smtClean="0">
                <a:latin typeface="Times New Roman" pitchFamily="18" charset="0"/>
                <a:cs typeface="Times New Roman" pitchFamily="18" charset="0"/>
              </a:rPr>
              <a:t>09 қыркүйекке</a:t>
            </a:r>
            <a:endParaRPr lang="kk-KZ" altLang="ru-RU" sz="1150" b="1" dirty="0">
              <a:latin typeface="Times New Roman" pitchFamily="18" charset="0"/>
              <a:cs typeface="Times New Roman" pitchFamily="18" charset="0"/>
            </a:endParaRPr>
          </a:p>
          <a:p>
            <a:pPr indent="182563" algn="ctr"/>
            <a:r>
              <a:rPr lang="kk-KZ" altLang="ru-RU" sz="1150" b="1" dirty="0" smtClean="0">
                <a:latin typeface="Times New Roman" pitchFamily="18" charset="0"/>
                <a:cs typeface="Times New Roman" pitchFamily="18" charset="0"/>
              </a:rPr>
              <a:t>2022 </a:t>
            </a:r>
            <a:r>
              <a:rPr lang="kk-KZ" altLang="ru-RU" sz="1150" b="1" dirty="0">
                <a:latin typeface="Times New Roman" pitchFamily="18" charset="0"/>
                <a:cs typeface="Times New Roman" pitchFamily="18" charset="0"/>
              </a:rPr>
              <a:t>ж. 21 сағ. </a:t>
            </a:r>
            <a:r>
              <a:rPr lang="kk-KZ" altLang="ru-RU" sz="1150" b="1" dirty="0" smtClean="0">
                <a:latin typeface="Times New Roman" pitchFamily="18" charset="0"/>
                <a:cs typeface="Times New Roman" pitchFamily="18" charset="0"/>
              </a:rPr>
              <a:t>08 қыркүйектен 09 </a:t>
            </a:r>
            <a:r>
              <a:rPr lang="kk-KZ" altLang="ru-RU" sz="1150" b="1" dirty="0">
                <a:latin typeface="Times New Roman" pitchFamily="18" charset="0"/>
                <a:cs typeface="Times New Roman" pitchFamily="18" charset="0"/>
              </a:rPr>
              <a:t>сағ. </a:t>
            </a:r>
            <a:r>
              <a:rPr lang="kk-KZ" altLang="ru-RU" sz="1150" b="1" dirty="0" smtClean="0">
                <a:latin typeface="Times New Roman" pitchFamily="18" charset="0"/>
                <a:cs typeface="Times New Roman" pitchFamily="18" charset="0"/>
              </a:rPr>
              <a:t>09 қыркүйекке</a:t>
            </a:r>
          </a:p>
          <a:p>
            <a:pPr lvl="0" indent="182563" algn="ctr"/>
            <a:r>
              <a:rPr lang="kk-KZ" altLang="ru-RU" sz="1150" b="1" dirty="0" smtClean="0">
                <a:latin typeface="Times New Roman" pitchFamily="18" charset="0"/>
                <a:cs typeface="Times New Roman" pitchFamily="18" charset="0"/>
              </a:rPr>
              <a:t>дейін</a:t>
            </a:r>
            <a:endParaRPr lang="en-US" altLang="ru-RU" sz="1150" b="1" dirty="0">
              <a:latin typeface="Times New Roman" pitchFamily="18" charset="0"/>
              <a:cs typeface="Times New Roman" pitchFamily="18" charset="0"/>
            </a:endParaRPr>
          </a:p>
          <a:p>
            <a:pPr lvl="0" indent="182563" algn="just"/>
            <a:r>
              <a:rPr lang="kk-KZ" sz="1150" dirty="0">
                <a:latin typeface="Times New Roman" pitchFamily="18" charset="0"/>
                <a:cs typeface="Times New Roman" pitchFamily="18" charset="0"/>
              </a:rPr>
              <a:t> </a:t>
            </a:r>
            <a:r>
              <a:rPr lang="kk-KZ" sz="1150" dirty="0" smtClean="0">
                <a:latin typeface="Times New Roman" pitchFamily="18" charset="0"/>
                <a:cs typeface="Times New Roman" pitchFamily="18" charset="0"/>
              </a:rPr>
              <a:t>Көшпелі бұлтты, жауын-шашынсыз болады</a:t>
            </a:r>
            <a:r>
              <a:rPr lang="ru-RU" sz="1150" dirty="0" smtClean="0">
                <a:latin typeface="Times New Roman" pitchFamily="18" charset="0"/>
                <a:cs typeface="Times New Roman" pitchFamily="18" charset="0"/>
              </a:rPr>
              <a:t>.</a:t>
            </a:r>
            <a:r>
              <a:rPr lang="kk-KZ" sz="1150" dirty="0" smtClean="0">
                <a:latin typeface="Times New Roman" pitchFamily="18" charset="0"/>
                <a:cs typeface="Times New Roman" pitchFamily="18" charset="0"/>
              </a:rPr>
              <a:t> Солтүстік-шығыстан жел соғады, күші 8-13 м/с. Ауа температурасы 19-21 градус </a:t>
            </a:r>
            <a:r>
              <a:rPr lang="kk-KZ" sz="1150" dirty="0">
                <a:latin typeface="Times New Roman" pitchFamily="18" charset="0"/>
                <a:cs typeface="Times New Roman" pitchFamily="18" charset="0"/>
              </a:rPr>
              <a:t>жылы болады.</a:t>
            </a:r>
            <a:endParaRPr lang="ru-RU" sz="115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643182"/>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4438" y="242886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13111</TotalTime>
  <Words>624</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2438</cp:revision>
  <cp:lastPrinted>2021-07-01T03:56:27Z</cp:lastPrinted>
  <dcterms:created xsi:type="dcterms:W3CDTF">2018-03-27T06:03:00Z</dcterms:created>
  <dcterms:modified xsi:type="dcterms:W3CDTF">2022-09-07T10:14:10Z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