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79" d="100"/>
          <a:sy n="79" d="100"/>
        </p:scale>
        <p:origin x="108" y="5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98269999"/>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250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79998" y="2336661"/>
            <a:ext cx="4672529"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08 </a:t>
            </a:r>
            <a:r>
              <a:rPr lang="ru-RU" sz="1100" dirty="0" err="1" smtClean="0">
                <a:solidFill>
                  <a:schemeClr val="tx1"/>
                </a:solidFill>
                <a:latin typeface="Times New Roman" panose="02020603050405020304" pitchFamily="18" charset="0"/>
                <a:cs typeface="Times New Roman" panose="02020603050405020304" pitchFamily="18" charset="0"/>
              </a:rPr>
              <a:t>қыркүйек</a:t>
            </a:r>
            <a:r>
              <a:rPr lang="ru-RU" sz="1100" dirty="0" smtClean="0">
                <a:solidFill>
                  <a:schemeClr val="tx1"/>
                </a:solidFill>
                <a:latin typeface="Times New Roman" panose="02020603050405020304" pitchFamily="18" charset="0"/>
                <a:cs typeface="Times New Roman" panose="02020603050405020304" pitchFamily="18" charset="0"/>
              </a:rPr>
              <a:t>, 2022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smtClean="0">
                <a:solidFill>
                  <a:schemeClr val="tx1"/>
                </a:solidFill>
                <a:latin typeface="Times New Roman" panose="02020603050405020304" pitchFamily="18" charset="0"/>
                <a:cs typeface="Times New Roman" panose="02020603050405020304" pitchFamily="18" charset="0"/>
              </a:rPr>
              <a:t> 09 </a:t>
            </a:r>
            <a:r>
              <a:rPr lang="kk-KZ" sz="1100" dirty="0" smtClean="0">
                <a:solidFill>
                  <a:srgbClr val="000000"/>
                </a:solidFill>
                <a:latin typeface="Times New Roman" panose="02020603050405020304" pitchFamily="18" charset="0"/>
                <a:cs typeface="Times New Roman" panose="02020603050405020304" pitchFamily="18" charset="0"/>
              </a:rPr>
              <a:t>қыркүйекке</a:t>
            </a:r>
            <a:r>
              <a:rPr lang="ru-RU" sz="1100" dirty="0" smtClean="0">
                <a:solidFill>
                  <a:schemeClr val="tx1"/>
                </a:solidFill>
                <a:latin typeface="Times New Roman" panose="02020603050405020304" pitchFamily="18" charset="0"/>
                <a:cs typeface="Times New Roman" panose="02020603050405020304" pitchFamily="18" charset="0"/>
              </a:rPr>
              <a:t> қараған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60642366"/>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7 қыркүйек</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710110"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08 қыркүйекке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07 </a:t>
            </a:r>
            <a:r>
              <a:rPr lang="kk-KZ" altLang="ru-RU" sz="1100" b="1" dirty="0">
                <a:solidFill>
                  <a:prstClr val="black"/>
                </a:solidFill>
                <a:latin typeface="Times New Roman" panose="02020603050405020304" pitchFamily="18" charset="0"/>
                <a:cs typeface="Times New Roman" panose="02020603050405020304" pitchFamily="18" charset="0"/>
              </a:rPr>
              <a:t>қыркүйек</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08 </a:t>
            </a:r>
            <a:r>
              <a:rPr lang="ru-RU" altLang="ru-RU" sz="1100" b="1" dirty="0" err="1" smtClean="0">
                <a:solidFill>
                  <a:srgbClr val="000000"/>
                </a:solidFill>
                <a:latin typeface="Times New Roman" panose="02020603050405020304" pitchFamily="18" charset="0"/>
                <a:cs typeface="Times New Roman" panose="02020603050405020304" pitchFamily="18" charset="0"/>
              </a:rPr>
              <a:t>қыркүйек</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prstClr val="black"/>
                </a:solidFill>
                <a:latin typeface="Times New Roman" pitchFamily="18" charset="0"/>
                <a:cs typeface="Times New Roman" pitchFamily="18" charset="0"/>
              </a:rPr>
              <a:t>. Жел</a:t>
            </a:r>
            <a:r>
              <a:rPr lang="kk-KZ" sz="1100" dirty="0" smtClean="0">
                <a:solidFill>
                  <a:srgbClr val="000000"/>
                </a:solidFill>
                <a:latin typeface="Times New Roman" panose="02020603050405020304" pitchFamily="18" charset="0"/>
                <a:cs typeface="Times New Roman" panose="02020603050405020304" pitchFamily="18" charset="0"/>
                <a:sym typeface="+mn-ea"/>
              </a:rPr>
              <a:t> солтүстік-шығыстан, </a:t>
            </a:r>
            <a:r>
              <a:rPr lang="kk-KZ" sz="1100" dirty="0" smtClean="0">
                <a:solidFill>
                  <a:prstClr val="black"/>
                </a:solidFill>
                <a:latin typeface="Times New Roman" pitchFamily="18" charset="0"/>
                <a:cs typeface="Times New Roman" pitchFamily="18" charset="0"/>
              </a:rPr>
              <a:t>күші 7-12 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13-15, күндіз 23-25 жылы.</a:t>
            </a:r>
          </a:p>
          <a:p>
            <a:pPr lvl="0" algn="ctr"/>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09 қыркүйекке</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08 </a:t>
            </a:r>
            <a:r>
              <a:rPr lang="ru-RU" sz="1100" b="1" dirty="0" err="1" smtClean="0">
                <a:solidFill>
                  <a:srgbClr val="000000"/>
                </a:solidFill>
                <a:latin typeface="Times New Roman" panose="02020603050405020304" pitchFamily="18" charset="0"/>
                <a:cs typeface="Times New Roman" panose="02020603050405020304" pitchFamily="18" charset="0"/>
              </a:rPr>
              <a:t>қыркүйек</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09 </a:t>
            </a:r>
            <a:r>
              <a:rPr lang="kk-KZ" sz="1100" b="1" dirty="0" smtClean="0">
                <a:solidFill>
                  <a:srgbClr val="000000"/>
                </a:solidFill>
                <a:latin typeface="Times New Roman" panose="02020603050405020304" pitchFamily="18" charset="0"/>
                <a:cs typeface="Times New Roman" panose="02020603050405020304" pitchFamily="18" charset="0"/>
              </a:rPr>
              <a:t>қыркүйек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a:solidFill>
                  <a:srgbClr val="000000"/>
                </a:solidFill>
                <a:latin typeface="Times New Roman" panose="02020603050405020304" pitchFamily="18" charset="0"/>
                <a:cs typeface="Times New Roman" panose="02020603050405020304" pitchFamily="18" charset="0"/>
                <a:sym typeface="+mn-ea"/>
              </a:rPr>
              <a:t>Көшпелі </a:t>
            </a:r>
            <a:r>
              <a:rPr lang="ru-RU" sz="1100" dirty="0"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prstClr val="black"/>
                </a:solidFill>
                <a:latin typeface="Times New Roman" pitchFamily="18" charset="0"/>
                <a:cs typeface="Times New Roman" pitchFamily="18" charset="0"/>
              </a:rPr>
              <a:t>, жаңбыр.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16-18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17757</TotalTime>
  <Words>582</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2380</cp:revision>
  <cp:lastPrinted>2021-07-01T07:38:07Z</cp:lastPrinted>
  <dcterms:created xsi:type="dcterms:W3CDTF">2018-03-27T06:03:00Z</dcterms:created>
  <dcterms:modified xsi:type="dcterms:W3CDTF">2022-09-07T08:39:54Z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