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99CC00"/>
    <a:srgbClr val="669900"/>
    <a:srgbClr val="FF00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115" d="100"/>
          <a:sy n="115" d="100"/>
        </p:scale>
        <p:origin x="1932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04152428-43C5-4A48-B478-6B4164EBA010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DA0F21-BC3E-4502-A521-F1B6656516B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2C7B0B-B5AD-4B1A-ACF5-F6CAB0DFAFB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DBE8F2-C96E-4FA1-8A36-3033D2155C6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D2C9D3-0B13-45C1-BCC1-636358783E8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D605C0-413B-4F7A-A0B7-190C214075A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BEFD26-81CD-40A0-9E97-89A39A8F1BA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6C179D-3F63-438D-BD2D-CE7037CC1C4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C10BA7-E9FA-430E-9AF3-416FC5DBE1C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DEFCBE-06BE-4739-AF62-29277A5434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064E3C-C7B5-4591-881B-F422551155D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6A1B94-9516-4F8B-B52A-888934048A9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98C688CE-AEC5-4758-9C41-2196FB80911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250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07 сентября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88913"/>
            <a:ext cx="4808538" cy="19272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08 сентября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07 сентября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08 сентября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</a:t>
            </a:r>
            <a:r>
              <a:rPr lang="kk-KZ">
                <a:solidFill>
                  <a:schemeClr val="tx1"/>
                </a:solidFill>
              </a:rPr>
              <a:t> без осадков</a:t>
            </a:r>
            <a:r>
              <a:rPr lang="ru-RU">
                <a:solidFill>
                  <a:schemeClr val="tx1"/>
                </a:solidFill>
              </a:rPr>
              <a:t>. Ветер </a:t>
            </a:r>
            <a:r>
              <a:rPr lang="kk-KZ">
                <a:solidFill>
                  <a:schemeClr val="tx1"/>
                </a:solidFill>
              </a:rPr>
              <a:t>юго-западный 3-8 </a:t>
            </a:r>
            <a:r>
              <a:rPr lang="ru-RU">
                <a:solidFill>
                  <a:schemeClr val="tx1"/>
                </a:solidFill>
              </a:rPr>
              <a:t>м/с. Температура воздуха ночью</a:t>
            </a:r>
            <a:r>
              <a:rPr lang="kk-KZ">
                <a:solidFill>
                  <a:schemeClr val="tx1"/>
                </a:solidFill>
              </a:rPr>
              <a:t> 21-23</a:t>
            </a:r>
            <a:r>
              <a:rPr lang="ru-RU">
                <a:solidFill>
                  <a:schemeClr val="tx1"/>
                </a:solidFill>
              </a:rPr>
              <a:t>, днем </a:t>
            </a:r>
            <a:r>
              <a:rPr lang="kk-KZ">
                <a:solidFill>
                  <a:schemeClr val="tx1"/>
                </a:solidFill>
              </a:rPr>
              <a:t>31-33</a:t>
            </a:r>
            <a:r>
              <a:rPr lang="ru-RU">
                <a:solidFill>
                  <a:schemeClr val="tx1"/>
                </a:solidFill>
              </a:rPr>
              <a:t> тепла .</a:t>
            </a:r>
            <a:endParaRPr lang="ru-RU" b="1">
              <a:solidFill>
                <a:schemeClr val="tx1"/>
              </a:solidFill>
            </a:endParaRPr>
          </a:p>
          <a:p>
            <a:pPr algn="just"/>
            <a:r>
              <a:rPr lang="ru-RU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09 сентября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08 сентября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09 сентября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без осадков. Ветер 2-7 м/с. Температура воздуха 18-20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chemeClr val="accent6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08 сентября, ночью 09 сентября 202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накоплению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7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 сентября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/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84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164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1,0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189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0,6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520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1,0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3521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246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1,2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387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1,0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dirty="0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 dirty="0">
                <a:solidFill>
                  <a:schemeClr val="tx1"/>
                </a:solidFill>
              </a:rPr>
              <a:t>№ 1 – </a:t>
            </a:r>
            <a:r>
              <a:rPr lang="ru-RU" dirty="0" err="1">
                <a:solidFill>
                  <a:schemeClr val="tx1"/>
                </a:solidFill>
              </a:rPr>
              <a:t>терр</a:t>
            </a:r>
            <a:r>
              <a:rPr lang="ru-RU" dirty="0">
                <a:solidFill>
                  <a:schemeClr val="tx1"/>
                </a:solidFill>
              </a:rPr>
              <a:t>. Казахского национального университета </a:t>
            </a:r>
            <a:r>
              <a:rPr lang="ru-RU" dirty="0" err="1">
                <a:solidFill>
                  <a:schemeClr val="tx1"/>
                </a:solidFill>
              </a:rPr>
              <a:t>им.Аль-Фараби</a:t>
            </a:r>
            <a:endParaRPr lang="ru-RU" altLang="ru-RU" dirty="0">
              <a:solidFill>
                <a:schemeClr val="tx1"/>
              </a:solidFill>
            </a:endParaRPr>
          </a:p>
          <a:p>
            <a:r>
              <a:rPr lang="ru-RU" altLang="ru-RU" dirty="0">
                <a:solidFill>
                  <a:schemeClr val="tx1"/>
                </a:solidFill>
              </a:rPr>
              <a:t>№ 2 –</a:t>
            </a:r>
            <a:r>
              <a:rPr lang="ru-RU" dirty="0" err="1">
                <a:solidFill>
                  <a:schemeClr val="tx1"/>
                </a:solidFill>
              </a:rPr>
              <a:t>Бурундайское</a:t>
            </a:r>
            <a:r>
              <a:rPr lang="ru-RU" dirty="0">
                <a:solidFill>
                  <a:schemeClr val="tx1"/>
                </a:solidFill>
              </a:rPr>
              <a:t> автохозяйство, улица Аэродромная</a:t>
            </a:r>
            <a:endParaRPr lang="ru-RU" altLang="ru-RU" dirty="0">
              <a:solidFill>
                <a:schemeClr val="tx1"/>
              </a:solidFill>
            </a:endParaRPr>
          </a:p>
          <a:p>
            <a:r>
              <a:rPr lang="ru-RU" altLang="ru-RU" dirty="0">
                <a:solidFill>
                  <a:schemeClr val="tx1"/>
                </a:solidFill>
              </a:rPr>
              <a:t>№ 3 – </a:t>
            </a:r>
            <a:r>
              <a:rPr lang="ru-RU" dirty="0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 dirty="0">
                <a:solidFill>
                  <a:schemeClr val="tx1"/>
                </a:solidFill>
              </a:rPr>
              <a:t>№ 4 – </a:t>
            </a:r>
            <a:r>
              <a:rPr lang="ru-RU" dirty="0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 dirty="0">
                <a:solidFill>
                  <a:schemeClr val="tx1"/>
                </a:solidFill>
              </a:rPr>
              <a:t>№ </a:t>
            </a:r>
            <a:r>
              <a:rPr lang="en-US" altLang="ru-RU" dirty="0">
                <a:solidFill>
                  <a:schemeClr val="tx1"/>
                </a:solidFill>
              </a:rPr>
              <a:t>5</a:t>
            </a:r>
            <a:r>
              <a:rPr lang="ru-RU" altLang="ru-RU" dirty="0">
                <a:solidFill>
                  <a:schemeClr val="tx1"/>
                </a:solidFill>
              </a:rPr>
              <a:t> –</a:t>
            </a:r>
            <a:r>
              <a:rPr lang="en-US" altLang="ru-RU" dirty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ледовая арена «</a:t>
            </a:r>
            <a:r>
              <a:rPr lang="ru-RU" dirty="0" err="1">
                <a:solidFill>
                  <a:schemeClr val="tx1"/>
                </a:solidFill>
              </a:rPr>
              <a:t>Халык</a:t>
            </a:r>
            <a:r>
              <a:rPr lang="ru-RU" dirty="0">
                <a:solidFill>
                  <a:schemeClr val="tx1"/>
                </a:solidFill>
              </a:rPr>
              <a:t> арена», микрорайон «</a:t>
            </a:r>
            <a:r>
              <a:rPr lang="ru-RU" dirty="0" err="1">
                <a:solidFill>
                  <a:schemeClr val="tx1"/>
                </a:solidFill>
              </a:rPr>
              <a:t>Думан</a:t>
            </a:r>
            <a:r>
              <a:rPr lang="ru-RU" dirty="0">
                <a:solidFill>
                  <a:schemeClr val="tx1"/>
                </a:solidFill>
              </a:rPr>
              <a:t>»</a:t>
            </a:r>
          </a:p>
          <a:p>
            <a:r>
              <a:rPr lang="ru-RU" altLang="ru-RU" dirty="0">
                <a:solidFill>
                  <a:schemeClr val="tx1"/>
                </a:solidFill>
              </a:rPr>
              <a:t>№ </a:t>
            </a:r>
            <a:r>
              <a:rPr lang="en-US" altLang="ru-RU" dirty="0">
                <a:solidFill>
                  <a:schemeClr val="tx1"/>
                </a:solidFill>
              </a:rPr>
              <a:t>6</a:t>
            </a:r>
            <a:r>
              <a:rPr lang="ru-RU" altLang="ru-RU" dirty="0">
                <a:solidFill>
                  <a:schemeClr val="tx1"/>
                </a:solidFill>
              </a:rPr>
              <a:t> – </a:t>
            </a:r>
            <a:r>
              <a:rPr lang="ru-RU" dirty="0" err="1">
                <a:solidFill>
                  <a:schemeClr val="tx1"/>
                </a:solidFill>
              </a:rPr>
              <a:t>терр</a:t>
            </a:r>
            <a:r>
              <a:rPr lang="ru-RU" dirty="0">
                <a:solidFill>
                  <a:schemeClr val="tx1"/>
                </a:solidFill>
              </a:rPr>
              <a:t>. </a:t>
            </a:r>
            <a:r>
              <a:rPr lang="ru-RU" dirty="0" err="1">
                <a:solidFill>
                  <a:schemeClr val="tx1"/>
                </a:solidFill>
              </a:rPr>
              <a:t>Жетысуского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kk-KZ" dirty="0">
                <a:solidFill>
                  <a:schemeClr val="tx1"/>
                </a:solidFill>
              </a:rPr>
              <a:t>акимата</a:t>
            </a:r>
            <a:r>
              <a:rPr lang="ru-RU" dirty="0">
                <a:solidFill>
                  <a:schemeClr val="tx1"/>
                </a:solidFill>
              </a:rPr>
              <a:t>, микрорайон «</a:t>
            </a:r>
            <a:r>
              <a:rPr lang="ru-RU" dirty="0" err="1">
                <a:solidFill>
                  <a:schemeClr val="tx1"/>
                </a:solidFill>
              </a:rPr>
              <a:t>Кулагер</a:t>
            </a:r>
            <a:r>
              <a:rPr lang="ru-RU" dirty="0">
                <a:solidFill>
                  <a:schemeClr val="tx1"/>
                </a:solidFill>
              </a:rPr>
              <a:t>»</a:t>
            </a:r>
          </a:p>
          <a:p>
            <a:r>
              <a:rPr lang="ru-RU" altLang="ru-RU" dirty="0">
                <a:solidFill>
                  <a:schemeClr val="tx1"/>
                </a:solidFill>
              </a:rPr>
              <a:t>№ 2</a:t>
            </a:r>
            <a:r>
              <a:rPr lang="en-US" altLang="ru-RU" dirty="0">
                <a:solidFill>
                  <a:schemeClr val="tx1"/>
                </a:solidFill>
              </a:rPr>
              <a:t>7</a:t>
            </a:r>
            <a:r>
              <a:rPr lang="ru-RU" altLang="ru-RU" dirty="0">
                <a:solidFill>
                  <a:schemeClr val="tx1"/>
                </a:solidFill>
              </a:rPr>
              <a:t> –</a:t>
            </a:r>
            <a:r>
              <a:rPr lang="en-US" altLang="ru-RU" dirty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 dirty="0">
                <a:solidFill>
                  <a:schemeClr val="tx1"/>
                </a:solidFill>
              </a:rPr>
              <a:t>№ </a:t>
            </a:r>
            <a:r>
              <a:rPr lang="ru-RU" altLang="ru-RU" dirty="0">
                <a:solidFill>
                  <a:schemeClr val="tx1"/>
                </a:solidFill>
              </a:rPr>
              <a:t>2</a:t>
            </a:r>
            <a:r>
              <a:rPr lang="en-US" altLang="ru-RU" dirty="0">
                <a:solidFill>
                  <a:schemeClr val="tx1"/>
                </a:solidFill>
              </a:rPr>
              <a:t>8 –  </a:t>
            </a:r>
            <a:r>
              <a:rPr lang="ru-RU" dirty="0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 dirty="0">
                <a:solidFill>
                  <a:schemeClr val="tx1"/>
                </a:solidFill>
              </a:rPr>
              <a:t>ул. Ахметова, 50</a:t>
            </a:r>
            <a:endParaRPr lang="en-US" altLang="ru-RU" dirty="0">
              <a:solidFill>
                <a:schemeClr val="tx1"/>
              </a:solidFill>
            </a:endParaRPr>
          </a:p>
          <a:p>
            <a:r>
              <a:rPr lang="en-US" altLang="ru-RU" dirty="0">
                <a:solidFill>
                  <a:schemeClr val="tx1"/>
                </a:solidFill>
              </a:rPr>
              <a:t>№ </a:t>
            </a:r>
            <a:r>
              <a:rPr lang="ru-RU" altLang="ru-RU" dirty="0">
                <a:solidFill>
                  <a:schemeClr val="tx1"/>
                </a:solidFill>
              </a:rPr>
              <a:t>2</a:t>
            </a:r>
            <a:r>
              <a:rPr lang="en-US" altLang="ru-RU" dirty="0">
                <a:solidFill>
                  <a:schemeClr val="tx1"/>
                </a:solidFill>
              </a:rPr>
              <a:t>9 –  </a:t>
            </a:r>
            <a:r>
              <a:rPr lang="ru-RU" dirty="0">
                <a:solidFill>
                  <a:schemeClr val="tx1"/>
                </a:solidFill>
              </a:rPr>
              <a:t>РУВД </a:t>
            </a:r>
            <a:r>
              <a:rPr lang="ru-RU" dirty="0" err="1">
                <a:solidFill>
                  <a:schemeClr val="tx1"/>
                </a:solidFill>
              </a:rPr>
              <a:t>Турскибского</a:t>
            </a:r>
            <a:r>
              <a:rPr lang="ru-RU" dirty="0">
                <a:solidFill>
                  <a:schemeClr val="tx1"/>
                </a:solidFill>
              </a:rPr>
              <a:t> района, ул. Р. Зорге,14</a:t>
            </a:r>
            <a:endParaRPr lang="en-US" altLang="ru-RU" dirty="0">
              <a:solidFill>
                <a:schemeClr val="tx1"/>
              </a:solidFill>
            </a:endParaRPr>
          </a:p>
          <a:p>
            <a:r>
              <a:rPr lang="en-US" altLang="ru-RU" dirty="0">
                <a:solidFill>
                  <a:schemeClr val="tx1"/>
                </a:solidFill>
              </a:rPr>
              <a:t>№ </a:t>
            </a:r>
            <a:r>
              <a:rPr lang="ru-RU" altLang="ru-RU" dirty="0">
                <a:solidFill>
                  <a:schemeClr val="tx1"/>
                </a:solidFill>
              </a:rPr>
              <a:t>3</a:t>
            </a:r>
            <a:r>
              <a:rPr lang="en-US" altLang="ru-RU" dirty="0">
                <a:solidFill>
                  <a:schemeClr val="tx1"/>
                </a:solidFill>
              </a:rPr>
              <a:t>0 – </a:t>
            </a:r>
            <a:r>
              <a:rPr lang="ru-RU" dirty="0">
                <a:solidFill>
                  <a:schemeClr val="tx1"/>
                </a:solidFill>
              </a:rPr>
              <a:t>м-н «</a:t>
            </a:r>
            <a:r>
              <a:rPr lang="ru-RU" dirty="0" err="1">
                <a:solidFill>
                  <a:schemeClr val="tx1"/>
                </a:solidFill>
              </a:rPr>
              <a:t>Шанырак</a:t>
            </a:r>
            <a:r>
              <a:rPr lang="ru-RU" dirty="0">
                <a:solidFill>
                  <a:schemeClr val="tx1"/>
                </a:solidFill>
              </a:rPr>
              <a:t>», школа №26, ул. </a:t>
            </a:r>
            <a:r>
              <a:rPr lang="ru-RU" dirty="0" err="1">
                <a:solidFill>
                  <a:schemeClr val="tx1"/>
                </a:solidFill>
              </a:rPr>
              <a:t>Жанкожа</a:t>
            </a:r>
            <a:r>
              <a:rPr lang="ru-RU" dirty="0">
                <a:solidFill>
                  <a:schemeClr val="tx1"/>
                </a:solidFill>
              </a:rPr>
              <a:t> батыра, 202</a:t>
            </a:r>
            <a:endParaRPr lang="ru-RU" altLang="ru-RU" dirty="0">
              <a:solidFill>
                <a:schemeClr val="tx1"/>
              </a:solidFill>
            </a:endParaRPr>
          </a:p>
          <a:p>
            <a:r>
              <a:rPr lang="en-US" altLang="ru-RU" dirty="0">
                <a:solidFill>
                  <a:schemeClr val="tx1"/>
                </a:solidFill>
              </a:rPr>
              <a:t>№ </a:t>
            </a:r>
            <a:r>
              <a:rPr lang="ru-RU" altLang="ru-RU" dirty="0">
                <a:solidFill>
                  <a:schemeClr val="tx1"/>
                </a:solidFill>
              </a:rPr>
              <a:t>31</a:t>
            </a:r>
            <a:r>
              <a:rPr lang="en-US" altLang="ru-RU" dirty="0">
                <a:solidFill>
                  <a:schemeClr val="tx1"/>
                </a:solidFill>
              </a:rPr>
              <a:t> – </a:t>
            </a:r>
            <a:r>
              <a:rPr lang="ru-RU" dirty="0" err="1">
                <a:solidFill>
                  <a:schemeClr val="tx1"/>
                </a:solidFill>
              </a:rPr>
              <a:t>пр.Аль-Фараби</a:t>
            </a:r>
            <a:r>
              <a:rPr lang="ru-RU" dirty="0">
                <a:solidFill>
                  <a:schemeClr val="tx1"/>
                </a:solidFill>
              </a:rPr>
              <a:t>, угол </a:t>
            </a:r>
            <a:r>
              <a:rPr lang="ru-RU" dirty="0" err="1">
                <a:solidFill>
                  <a:schemeClr val="tx1"/>
                </a:solidFill>
              </a:rPr>
              <a:t>ул.Навои</a:t>
            </a:r>
            <a:r>
              <a:rPr lang="ru-RU" dirty="0">
                <a:solidFill>
                  <a:schemeClr val="tx1"/>
                </a:solidFill>
              </a:rPr>
              <a:t>, м-н Орбита (территория Дендропарка АО «</a:t>
            </a:r>
            <a:r>
              <a:rPr lang="ru-RU" dirty="0" err="1">
                <a:solidFill>
                  <a:schemeClr val="tx1"/>
                </a:solidFill>
              </a:rPr>
              <a:t>Зеленстрой</a:t>
            </a:r>
            <a:r>
              <a:rPr lang="ru-RU" dirty="0">
                <a:solidFill>
                  <a:schemeClr val="tx1"/>
                </a:solidFill>
              </a:rPr>
              <a:t>»)</a:t>
            </a:r>
          </a:p>
          <a:p>
            <a:r>
              <a:rPr lang="kk-KZ" i="1" dirty="0">
                <a:solidFill>
                  <a:schemeClr val="tx1"/>
                </a:solidFill>
              </a:rPr>
              <a:t>№1 -</a:t>
            </a:r>
            <a:r>
              <a:rPr lang="kk-KZ" dirty="0">
                <a:solidFill>
                  <a:schemeClr val="tx1"/>
                </a:solidFill>
              </a:rPr>
              <a:t> </a:t>
            </a:r>
            <a:r>
              <a:rPr lang="ru-RU" i="1" dirty="0">
                <a:solidFill>
                  <a:schemeClr val="tx1"/>
                </a:solidFill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</a:rPr>
              <a:t>Сатпаева</a:t>
            </a:r>
            <a:r>
              <a:rPr lang="kk-KZ" i="1" dirty="0">
                <a:solidFill>
                  <a:schemeClr val="tx1"/>
                </a:solidFill>
              </a:rPr>
              <a:t>;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ru-RU" i="1" dirty="0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kk-KZ" i="1" dirty="0">
                <a:solidFill>
                  <a:schemeClr val="tx1"/>
                </a:solidFill>
              </a:rPr>
              <a:t>№12 - </a:t>
            </a:r>
            <a:r>
              <a:rPr lang="ru-RU" i="1" dirty="0">
                <a:solidFill>
                  <a:schemeClr val="tx1"/>
                </a:solidFill>
              </a:rPr>
              <a:t>пр. </a:t>
            </a:r>
            <a:r>
              <a:rPr lang="ru-RU" i="1" dirty="0" err="1">
                <a:solidFill>
                  <a:schemeClr val="tx1"/>
                </a:solidFill>
              </a:rPr>
              <a:t>Райымбека</a:t>
            </a:r>
            <a:r>
              <a:rPr lang="ru-RU" i="1" dirty="0">
                <a:solidFill>
                  <a:schemeClr val="tx1"/>
                </a:solidFill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</a:rPr>
              <a:t>Наурызбай</a:t>
            </a:r>
            <a:r>
              <a:rPr lang="ru-RU" i="1" dirty="0">
                <a:solidFill>
                  <a:schemeClr val="tx1"/>
                </a:solidFill>
              </a:rPr>
              <a:t> батыра</a:t>
            </a:r>
            <a:r>
              <a:rPr lang="kk-KZ" i="1" dirty="0">
                <a:solidFill>
                  <a:schemeClr val="tx1"/>
                </a:solidFill>
              </a:rPr>
              <a:t>;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kk-KZ" i="1" dirty="0">
                <a:solidFill>
                  <a:schemeClr val="tx1"/>
                </a:solidFill>
              </a:rPr>
              <a:t>№16 - </a:t>
            </a:r>
            <a:r>
              <a:rPr lang="ru-RU" i="1" dirty="0">
                <a:solidFill>
                  <a:schemeClr val="tx1"/>
                </a:solidFill>
              </a:rPr>
              <a:t>м-н Айнабулак-3</a:t>
            </a:r>
            <a:r>
              <a:rPr lang="kk-KZ" i="1" dirty="0">
                <a:solidFill>
                  <a:schemeClr val="tx1"/>
                </a:solidFill>
              </a:rPr>
              <a:t>;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kk-KZ" i="1" dirty="0">
                <a:solidFill>
                  <a:schemeClr val="tx1"/>
                </a:solidFill>
              </a:rPr>
              <a:t>№25 -</a:t>
            </a:r>
            <a:r>
              <a:rPr lang="kk-KZ" dirty="0">
                <a:solidFill>
                  <a:schemeClr val="tx1"/>
                </a:solidFill>
              </a:rPr>
              <a:t> </a:t>
            </a:r>
            <a:r>
              <a:rPr lang="ru-RU" i="1" dirty="0">
                <a:solidFill>
                  <a:schemeClr val="tx1"/>
                </a:solidFill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</a:rPr>
              <a:t>Маречека</a:t>
            </a:r>
            <a:r>
              <a:rPr lang="ru-RU" i="1" dirty="0">
                <a:solidFill>
                  <a:schemeClr val="tx1"/>
                </a:solidFill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</a:rPr>
              <a:t>Б.Момышулы</a:t>
            </a:r>
            <a:r>
              <a:rPr lang="kk-KZ" i="1" dirty="0">
                <a:solidFill>
                  <a:schemeClr val="tx1"/>
                </a:solidFill>
              </a:rPr>
              <a:t>;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kk-KZ" i="1" dirty="0">
                <a:solidFill>
                  <a:schemeClr val="tx1"/>
                </a:solidFill>
              </a:rPr>
              <a:t>№26 - </a:t>
            </a:r>
            <a:r>
              <a:rPr lang="ru-RU" i="1" dirty="0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 dirty="0">
                <a:solidFill>
                  <a:schemeClr val="tx1"/>
                </a:solidFill>
              </a:rPr>
              <a:t>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Ертаева С.Ә. </a:t>
            </a:r>
            <a:endParaRPr lang="ru-RU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165100" y="517840"/>
            <a:ext cx="4721433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14339</TotalTime>
  <Words>829</Words>
  <Application>Microsoft Office PowerPoint</Application>
  <PresentationFormat>Лист A4 (210x297 мм)</PresentationFormat>
  <Paragraphs>117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2653</cp:revision>
  <cp:lastPrinted>2021-07-01T09:11:30Z</cp:lastPrinted>
  <dcterms:created xsi:type="dcterms:W3CDTF">2018-03-27T06:03:00Z</dcterms:created>
  <dcterms:modified xsi:type="dcterms:W3CDTF">2022-09-07T08:52:43Z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