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9" d="100"/>
          <a:sy n="79" d="100"/>
        </p:scale>
        <p:origin x="108"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249214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79998" y="152900"/>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08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07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08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 Батыстан</a:t>
            </a:r>
            <a:r>
              <a:rPr lang="kk-KZ" sz="1200" kern="1400" dirty="0">
                <a:solidFill>
                  <a:srgbClr val="000000"/>
                </a:solidFill>
                <a:latin typeface="Times New Roman" panose="02020603050405020304" pitchFamily="18" charset="0"/>
                <a:ea typeface="Calibri" panose="020F0502020204030204" pitchFamily="34" charset="0"/>
              </a:rPr>
              <a:t> жел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rPr>
              <a:t>, күші 9-14 м/с.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2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7-9,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17-19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08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Батыстан,  онтүстіқ-батыстан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4-6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08</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a:t>
            </a:r>
            <a:r>
              <a:rPr lang="kk-KZ" sz="1200" kern="1400" dirty="0">
                <a:solidFill>
                  <a:srgbClr val="000000"/>
                </a:solidFill>
                <a:latin typeface="Times New Roman" panose="02020603050405020304" pitchFamily="18" charset="0"/>
                <a:ea typeface="Times New Roman" panose="02020603050405020304" pitchFamily="18" charset="0"/>
              </a:rPr>
              <a:t>на, 09</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17143</TotalTime>
  <Words>563</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2767</cp:revision>
  <cp:lastPrinted>2022-05-31T05:49:59Z</cp:lastPrinted>
  <dcterms:created xsi:type="dcterms:W3CDTF">2018-03-27T06:03:00Z</dcterms:created>
  <dcterms:modified xsi:type="dcterms:W3CDTF">2022-09-07T09:46:18Z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