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5024438" y="214290"/>
            <a:ext cx="4683125" cy="2419124"/>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07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м/с. Ауаның температурасы түнде 4-6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Нұр-Сұлтан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394273" y="787073"/>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18755</TotalTime>
  <Words>526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2655</cp:revision>
  <cp:lastPrinted>2021-07-01T07:38:07Z</cp:lastPrinted>
  <dcterms:created xsi:type="dcterms:W3CDTF">2018-03-27T06:03:00Z</dcterms:created>
  <dcterms:modified xsi:type="dcterms:W3CDTF">2022-09-07T09:41:42Z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