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69476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039020"/>
          </a:xfrm>
          <a:prstGeom prst="rect">
            <a:avLst/>
          </a:prstGeom>
        </p:spPr>
        <p:txBody>
          <a:bodyPr wrap="square">
            <a:spAutoFit/>
          </a:bodyPr>
          <a:lstStyle/>
          <a:p>
            <a:pPr lvl="0" algn="ctr"/>
            <a:r>
              <a:rPr lang="kk-KZ" altLang="ru-RU" sz="115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50" b="1" dirty="0" smtClean="0">
                <a:solidFill>
                  <a:srgbClr val="000000"/>
                </a:solidFill>
                <a:latin typeface="Times New Roman" panose="02020603050405020304" pitchFamily="18" charset="0"/>
                <a:cs typeface="Times New Roman" panose="02020603050405020304" pitchFamily="18" charset="0"/>
              </a:rPr>
              <a:t>08 </a:t>
            </a:r>
            <a:r>
              <a:rPr lang="kk-KZ" altLang="ru-RU" sz="115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5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smtClean="0">
                <a:solidFill>
                  <a:srgbClr val="000000"/>
                </a:solidFill>
                <a:latin typeface="Times New Roman" panose="02020603050405020304" pitchFamily="18" charset="0"/>
                <a:cs typeface="Times New Roman" panose="02020603050405020304" pitchFamily="18" charset="0"/>
              </a:rPr>
              <a:t>07 </a:t>
            </a:r>
            <a:r>
              <a:rPr lang="ru-RU" altLang="ru-RU" sz="1150" b="1" dirty="0" err="1">
                <a:solidFill>
                  <a:srgbClr val="000000"/>
                </a:solidFill>
                <a:latin typeface="Times New Roman" panose="02020603050405020304" pitchFamily="18" charset="0"/>
                <a:cs typeface="Times New Roman" panose="02020603050405020304" pitchFamily="18" charset="0"/>
              </a:rPr>
              <a:t>қыркүйек</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21-ден 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smtClean="0">
                <a:solidFill>
                  <a:srgbClr val="000000"/>
                </a:solidFill>
                <a:latin typeface="Times New Roman" panose="02020603050405020304" pitchFamily="18" charset="0"/>
                <a:cs typeface="Times New Roman" panose="02020603050405020304" pitchFamily="18" charset="0"/>
              </a:rPr>
              <a:t>08</a:t>
            </a:r>
            <a:r>
              <a:rPr lang="kk-KZ" altLang="ru-RU" sz="1150" b="1" dirty="0" smtClean="0">
                <a:solidFill>
                  <a:srgbClr val="000000"/>
                </a:solidFill>
                <a:latin typeface="Times New Roman" panose="02020603050405020304" pitchFamily="18" charset="0"/>
                <a:cs typeface="Times New Roman" panose="02020603050405020304" pitchFamily="18" charset="0"/>
              </a:rPr>
              <a:t> </a:t>
            </a:r>
            <a:r>
              <a:rPr lang="kk-KZ" altLang="ru-RU" sz="1150" b="1" dirty="0">
                <a:solidFill>
                  <a:srgbClr val="000000"/>
                </a:solidFill>
                <a:latin typeface="Times New Roman" panose="02020603050405020304" pitchFamily="18" charset="0"/>
                <a:cs typeface="Times New Roman" panose="02020603050405020304" pitchFamily="18" charset="0"/>
              </a:rPr>
              <a:t>қыркүйек </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21-ге </a:t>
            </a:r>
            <a:r>
              <a:rPr lang="ru-RU" altLang="ru-RU" sz="1150" b="1" dirty="0" err="1">
                <a:solidFill>
                  <a:srgbClr val="000000"/>
                </a:solidFill>
                <a:latin typeface="Times New Roman" panose="02020603050405020304" pitchFamily="18" charset="0"/>
                <a:cs typeface="Times New Roman" panose="02020603050405020304" pitchFamily="18" charset="0"/>
              </a:rPr>
              <a:t>дейін</a:t>
            </a:r>
            <a:r>
              <a:rPr lang="ru-RU" altLang="ru-RU" sz="1150" b="1" dirty="0">
                <a:solidFill>
                  <a:srgbClr val="000000"/>
                </a:solidFill>
                <a:latin typeface="Times New Roman" panose="02020603050405020304" pitchFamily="18" charset="0"/>
                <a:cs typeface="Times New Roman" panose="02020603050405020304" pitchFamily="18" charset="0"/>
              </a:rPr>
              <a:t>.</a:t>
            </a:r>
            <a:r>
              <a:rPr lang="ru-RU" sz="115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жауын-шашынсыз</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indent="182563" algn="ctr"/>
            <a:r>
              <a:rPr lang="kk-KZ" altLang="ru-RU" sz="1150" b="1" dirty="0">
                <a:solidFill>
                  <a:srgbClr val="000000"/>
                </a:solidFill>
                <a:latin typeface="Times New Roman" panose="02020603050405020304" pitchFamily="18" charset="0"/>
                <a:cs typeface="Times New Roman" panose="02020603050405020304" pitchFamily="18" charset="0"/>
              </a:rPr>
              <a:t>09 қыркүйекке </a:t>
            </a: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endParaRPr lang="ru-RU" sz="1150" dirty="0">
              <a:latin typeface="Times New Roman" pitchFamily="18" charset="0"/>
              <a:cs typeface="Times New Roman" pitchFamily="18" charset="0"/>
            </a:endParaRPr>
          </a:p>
          <a:p>
            <a:pPr lvl="0" indent="182563" algn="ctr"/>
            <a:r>
              <a:rPr lang="ru-RU" sz="1150" b="1" dirty="0">
                <a:solidFill>
                  <a:srgbClr val="000000"/>
                </a:solidFill>
                <a:latin typeface="Times New Roman" panose="02020603050405020304" pitchFamily="18" charset="0"/>
                <a:cs typeface="Times New Roman" panose="02020603050405020304" pitchFamily="18" charset="0"/>
              </a:rPr>
              <a:t>2022 ж</a:t>
            </a:r>
            <a:r>
              <a:rPr lang="kk-KZ" sz="1150" b="1" dirty="0">
                <a:solidFill>
                  <a:srgbClr val="000000"/>
                </a:solidFill>
                <a:latin typeface="Times New Roman" panose="02020603050405020304" pitchFamily="18" charset="0"/>
                <a:cs typeface="Times New Roman" panose="02020603050405020304" pitchFamily="18" charset="0"/>
              </a:rPr>
              <a:t>. 08 қыркүйек </a:t>
            </a:r>
            <a:r>
              <a:rPr lang="ru-RU" sz="1150" b="1" dirty="0" err="1">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21-ден </a:t>
            </a:r>
            <a:r>
              <a:rPr lang="ru-RU" sz="1150" b="1" dirty="0" err="1">
                <a:solidFill>
                  <a:srgbClr val="000000"/>
                </a:solidFill>
                <a:latin typeface="Times New Roman" panose="02020603050405020304" pitchFamily="18" charset="0"/>
                <a:cs typeface="Times New Roman" panose="02020603050405020304" pitchFamily="18" charset="0"/>
              </a:rPr>
              <a:t>бастап</a:t>
            </a:r>
            <a:r>
              <a:rPr lang="ru-RU" sz="1150" b="1" dirty="0">
                <a:solidFill>
                  <a:srgbClr val="000000"/>
                </a:solidFill>
                <a:latin typeface="Times New Roman" panose="02020603050405020304" pitchFamily="18" charset="0"/>
                <a:cs typeface="Times New Roman" panose="02020603050405020304" pitchFamily="18" charset="0"/>
              </a:rPr>
              <a:t> 09 </a:t>
            </a:r>
            <a:r>
              <a:rPr lang="ru-RU" sz="1150" b="1" dirty="0" err="1">
                <a:solidFill>
                  <a:srgbClr val="000000"/>
                </a:solidFill>
                <a:latin typeface="Times New Roman" panose="02020603050405020304" pitchFamily="18" charset="0"/>
                <a:cs typeface="Times New Roman" panose="02020603050405020304" pitchFamily="18" charset="0"/>
              </a:rPr>
              <a:t>қыркүйек</a:t>
            </a:r>
            <a:r>
              <a:rPr lang="ru-RU" sz="1150" b="1" dirty="0">
                <a:solidFill>
                  <a:srgbClr val="000000"/>
                </a:solidFill>
                <a:latin typeface="Times New Roman" panose="02020603050405020304" pitchFamily="18" charset="0"/>
                <a:cs typeface="Times New Roman" panose="02020603050405020304" pitchFamily="18" charset="0"/>
              </a:rPr>
              <a:t> </a:t>
            </a:r>
            <a:r>
              <a:rPr lang="ru-RU" sz="1150" b="1" dirty="0" err="1">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09-ға </a:t>
            </a:r>
            <a:r>
              <a:rPr lang="ru-RU" sz="1150" b="1" dirty="0" err="1">
                <a:solidFill>
                  <a:srgbClr val="000000"/>
                </a:solidFill>
                <a:latin typeface="Times New Roman" panose="02020603050405020304" pitchFamily="18" charset="0"/>
                <a:cs typeface="Times New Roman" panose="02020603050405020304" pitchFamily="18" charset="0"/>
              </a:rPr>
              <a:t>дейін</a:t>
            </a:r>
            <a:endParaRPr lang="ru-RU" sz="1150" dirty="0">
              <a:latin typeface="Times New Roman" pitchFamily="18" charset="0"/>
              <a:cs typeface="Times New Roman" pitchFamily="18" charset="0"/>
            </a:endParaRPr>
          </a:p>
          <a:p>
            <a:pPr lvl="0" indent="182563"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жауын-шашынсыз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7-9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9193" y="21812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14422</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2406</cp:revision>
  <cp:lastPrinted>2021-07-01T07:38:07Z</cp:lastPrinted>
  <dcterms:created xsi:type="dcterms:W3CDTF">2018-03-27T06:03:00Z</dcterms:created>
  <dcterms:modified xsi:type="dcterms:W3CDTF">2022-09-07T09:31:27Z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