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6096" autoAdjust="0"/>
  </p:normalViewPr>
  <p:slideViewPr>
    <p:cSldViewPr showGuides="1">
      <p:cViewPr>
        <p:scale>
          <a:sx n="80" d="100"/>
          <a:sy n="80" d="100"/>
        </p:scale>
        <p:origin x="78" y="8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11237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№250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26419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сентября, ночью 09 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961212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сентября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07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осадков. Ветер северо-восточный, восточный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09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м/с. Температура воздуха ночью 16-18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15072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2344</cp:revision>
  <cp:lastPrinted>2021-10-15T03:50:29Z</cp:lastPrinted>
  <dcterms:created xsi:type="dcterms:W3CDTF">2018-03-27T06:03:00Z</dcterms:created>
  <dcterms:modified xsi:type="dcterms:W3CDTF">2022-09-07T08:40:00Z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